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omments/comment1.xml" ContentType="application/vnd.openxmlformats-officedocument.presentationml.comments+xml"/>
  <Override PartName="/ppt/comments/comment2.xml" ContentType="application/vnd.openxmlformats-officedocument.presentationml.comments+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9" r:id="rId3"/>
    <p:sldMasterId id="2147483703" r:id="rId4"/>
  </p:sldMasterIdLst>
  <p:notesMasterIdLst>
    <p:notesMasterId r:id="rId43"/>
  </p:notesMasterIdLst>
  <p:sldIdLst>
    <p:sldId id="278" r:id="rId5"/>
    <p:sldId id="281" r:id="rId6"/>
    <p:sldId id="303" r:id="rId7"/>
    <p:sldId id="305" r:id="rId8"/>
    <p:sldId id="297" r:id="rId9"/>
    <p:sldId id="298" r:id="rId10"/>
    <p:sldId id="299" r:id="rId11"/>
    <p:sldId id="300" r:id="rId12"/>
    <p:sldId id="306" r:id="rId13"/>
    <p:sldId id="325" r:id="rId14"/>
    <p:sldId id="326" r:id="rId15"/>
    <p:sldId id="317" r:id="rId16"/>
    <p:sldId id="318" r:id="rId17"/>
    <p:sldId id="319" r:id="rId18"/>
    <p:sldId id="320" r:id="rId19"/>
    <p:sldId id="328" r:id="rId20"/>
    <p:sldId id="321" r:id="rId21"/>
    <p:sldId id="322" r:id="rId22"/>
    <p:sldId id="315" r:id="rId23"/>
    <p:sldId id="316" r:id="rId24"/>
    <p:sldId id="284" r:id="rId25"/>
    <p:sldId id="285" r:id="rId26"/>
    <p:sldId id="286" r:id="rId27"/>
    <p:sldId id="287" r:id="rId28"/>
    <p:sldId id="288" r:id="rId29"/>
    <p:sldId id="289" r:id="rId30"/>
    <p:sldId id="290" r:id="rId31"/>
    <p:sldId id="291" r:id="rId32"/>
    <p:sldId id="292" r:id="rId33"/>
    <p:sldId id="294" r:id="rId34"/>
    <p:sldId id="295" r:id="rId35"/>
    <p:sldId id="307" r:id="rId36"/>
    <p:sldId id="302" r:id="rId37"/>
    <p:sldId id="301" r:id="rId38"/>
    <p:sldId id="293" r:id="rId39"/>
    <p:sldId id="296" r:id="rId40"/>
    <p:sldId id="323" r:id="rId41"/>
    <p:sldId id="30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le Bernadel" initials="R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64" d="100"/>
          <a:sy n="64" d="100"/>
        </p:scale>
        <p:origin x="6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79731079647"/>
          <c:y val="3.3540360460813101E-2"/>
          <c:w val="0.87681175269758005"/>
          <c:h val="0.86281549363085797"/>
        </c:manualLayout>
      </c:layout>
      <c:barChart>
        <c:barDir val="col"/>
        <c:grouping val="clustered"/>
        <c:varyColors val="0"/>
        <c:ser>
          <c:idx val="0"/>
          <c:order val="0"/>
          <c:tx>
            <c:strRef>
              <c:f>Sheet1!$B$1</c:f>
              <c:strCache>
                <c:ptCount val="1"/>
                <c:pt idx="0">
                  <c:v>Series 1</c:v>
                </c:pt>
              </c:strCache>
            </c:strRef>
          </c:tx>
          <c:spPr>
            <a:solidFill>
              <a:schemeClr val="accent2">
                <a:lumMod val="60000"/>
                <a:lumOff val="40000"/>
              </a:schemeClr>
            </a:solidFill>
            <a:ln w="38100" cmpd="sng"/>
          </c:spPr>
          <c:invertIfNegative val="0"/>
          <c:dLbls>
            <c:dLbl>
              <c:idx val="0"/>
              <c:layout>
                <c:manualLayout>
                  <c:x val="-4.0915295901104796E-3"/>
                  <c:y val="-4.448443113485119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197807936019001E-4"/>
                  <c:y val="-7.254749886222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1,800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8,150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885791565194201E-3"/>
                  <c:y val="-5.8059943005251196E-3"/>
                </c:manualLayout>
              </c:layout>
              <c:tx>
                <c:rich>
                  <a:bodyPr/>
                  <a:lstStyle/>
                  <a:p>
                    <a:r>
                      <a:rPr lang="en-US" b="1" dirty="0" smtClean="0"/>
                      <a:t>21,900</a:t>
                    </a:r>
                  </a:p>
                  <a:p>
                    <a:r>
                      <a:rPr lang="en-US" b="1" dirty="0" smtClean="0"/>
                      <a:t>(est.)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1980</c:v>
                </c:pt>
                <c:pt idx="1">
                  <c:v>1990</c:v>
                </c:pt>
                <c:pt idx="2">
                  <c:v>2000</c:v>
                </c:pt>
                <c:pt idx="3">
                  <c:v>2014</c:v>
                </c:pt>
                <c:pt idx="4">
                  <c:v>2020</c:v>
                </c:pt>
              </c:numCache>
            </c:numRef>
          </c:cat>
          <c:val>
            <c:numRef>
              <c:f>Sheet1!$B$2:$B$6</c:f>
              <c:numCache>
                <c:formatCode>General</c:formatCode>
                <c:ptCount val="5"/>
                <c:pt idx="0">
                  <c:v>30</c:v>
                </c:pt>
                <c:pt idx="1">
                  <c:v>200</c:v>
                </c:pt>
                <c:pt idx="2">
                  <c:v>1800</c:v>
                </c:pt>
                <c:pt idx="3">
                  <c:v>8150</c:v>
                </c:pt>
                <c:pt idx="4">
                  <c:v>21900</c:v>
                </c:pt>
              </c:numCache>
            </c:numRef>
          </c:val>
        </c:ser>
        <c:dLbls>
          <c:showLegendKey val="0"/>
          <c:showVal val="0"/>
          <c:showCatName val="0"/>
          <c:showSerName val="0"/>
          <c:showPercent val="0"/>
          <c:showBubbleSize val="0"/>
        </c:dLbls>
        <c:gapWidth val="150"/>
        <c:axId val="146095696"/>
        <c:axId val="243419424"/>
      </c:barChart>
      <c:catAx>
        <c:axId val="146095696"/>
        <c:scaling>
          <c:orientation val="minMax"/>
        </c:scaling>
        <c:delete val="0"/>
        <c:axPos val="b"/>
        <c:numFmt formatCode="General" sourceLinked="1"/>
        <c:majorTickMark val="out"/>
        <c:minorTickMark val="none"/>
        <c:tickLblPos val="nextTo"/>
        <c:crossAx val="243419424"/>
        <c:crosses val="autoZero"/>
        <c:auto val="1"/>
        <c:lblAlgn val="ctr"/>
        <c:lblOffset val="100"/>
        <c:noMultiLvlLbl val="0"/>
      </c:catAx>
      <c:valAx>
        <c:axId val="243419424"/>
        <c:scaling>
          <c:orientation val="minMax"/>
        </c:scaling>
        <c:delete val="0"/>
        <c:axPos val="l"/>
        <c:majorGridlines>
          <c:spPr>
            <a:ln>
              <a:noFill/>
            </a:ln>
          </c:spPr>
        </c:majorGridlines>
        <c:numFmt formatCode="General" sourceLinked="1"/>
        <c:majorTickMark val="out"/>
        <c:minorTickMark val="none"/>
        <c:tickLblPos val="nextTo"/>
        <c:crossAx val="1460956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IB</c:v>
                </c:pt>
              </c:strCache>
            </c:strRef>
          </c:tx>
          <c:invertIfNegative val="0"/>
          <c:dLbls>
            <c:dLbl>
              <c:idx val="1"/>
              <c:layout>
                <c:manualLayout>
                  <c:x val="5.3903930661504901E-17"/>
                  <c:y val="1.2856567276290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1st Gen.</c:v>
                </c:pt>
                <c:pt idx="1">
                  <c:v>Pell</c:v>
                </c:pt>
                <c:pt idx="2">
                  <c:v>Underrep.</c:v>
                </c:pt>
              </c:strCache>
            </c:strRef>
          </c:cat>
          <c:val>
            <c:numRef>
              <c:f>Sheet1!$B$2:$B$4</c:f>
              <c:numCache>
                <c:formatCode>0%</c:formatCode>
                <c:ptCount val="3"/>
                <c:pt idx="0">
                  <c:v>0.74</c:v>
                </c:pt>
                <c:pt idx="1">
                  <c:v>0.78</c:v>
                </c:pt>
                <c:pt idx="2">
                  <c:v>0.66</c:v>
                </c:pt>
              </c:numCache>
            </c:numRef>
          </c:val>
        </c:ser>
        <c:ser>
          <c:idx val="1"/>
          <c:order val="1"/>
          <c:tx>
            <c:strRef>
              <c:f>Sheet1!$C$1</c:f>
              <c:strCache>
                <c:ptCount val="1"/>
                <c:pt idx="0">
                  <c:v>Selective</c:v>
                </c:pt>
              </c:strCache>
            </c:strRef>
          </c:tx>
          <c:invertIfNegative val="0"/>
          <c:dLbls>
            <c:dLbl>
              <c:idx val="0"/>
              <c:layout>
                <c:manualLayout>
                  <c:x val="3.1430560478478199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1st Gen.</c:v>
                </c:pt>
                <c:pt idx="1">
                  <c:v>Pell</c:v>
                </c:pt>
                <c:pt idx="2">
                  <c:v>Underrep.</c:v>
                </c:pt>
              </c:strCache>
            </c:strRef>
          </c:cat>
          <c:val>
            <c:numRef>
              <c:f>Sheet1!$C$2:$C$4</c:f>
              <c:numCache>
                <c:formatCode>0%</c:formatCode>
                <c:ptCount val="3"/>
                <c:pt idx="0">
                  <c:v>0.56999999999999995</c:v>
                </c:pt>
                <c:pt idx="1">
                  <c:v>0.57999999999999996</c:v>
                </c:pt>
                <c:pt idx="2">
                  <c:v>0.56999999999999995</c:v>
                </c:pt>
              </c:numCache>
            </c:numRef>
          </c:val>
        </c:ser>
        <c:ser>
          <c:idx val="2"/>
          <c:order val="2"/>
          <c:tx>
            <c:strRef>
              <c:f>Sheet1!$D$1</c:f>
              <c:strCache>
                <c:ptCount val="1"/>
                <c:pt idx="0">
                  <c:v>Neighborhood</c:v>
                </c:pt>
              </c:strCache>
            </c:strRef>
          </c:tx>
          <c:invertIfNegative val="0"/>
          <c:dLbls>
            <c:dLbl>
              <c:idx val="2"/>
              <c:layout>
                <c:manualLayout>
                  <c:x val="9.1587579001811102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1st Gen.</c:v>
                </c:pt>
                <c:pt idx="1">
                  <c:v>Pell</c:v>
                </c:pt>
                <c:pt idx="2">
                  <c:v>Underrep.</c:v>
                </c:pt>
              </c:strCache>
            </c:strRef>
          </c:cat>
          <c:val>
            <c:numRef>
              <c:f>Sheet1!$D$2:$D$4</c:f>
              <c:numCache>
                <c:formatCode>0%</c:formatCode>
                <c:ptCount val="3"/>
                <c:pt idx="0">
                  <c:v>0.72</c:v>
                </c:pt>
                <c:pt idx="1">
                  <c:v>0.8</c:v>
                </c:pt>
                <c:pt idx="2">
                  <c:v>0.47</c:v>
                </c:pt>
              </c:numCache>
            </c:numRef>
          </c:val>
        </c:ser>
        <c:ser>
          <c:idx val="3"/>
          <c:order val="3"/>
          <c:tx>
            <c:strRef>
              <c:f>Sheet1!$E$1</c:f>
              <c:strCache>
                <c:ptCount val="1"/>
                <c:pt idx="0">
                  <c:v>All DePaul</c:v>
                </c:pt>
              </c:strCache>
            </c:strRef>
          </c:tx>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1st Gen.</c:v>
                </c:pt>
                <c:pt idx="1">
                  <c:v>Pell</c:v>
                </c:pt>
                <c:pt idx="2">
                  <c:v>Underrep.</c:v>
                </c:pt>
              </c:strCache>
            </c:strRef>
          </c:cat>
          <c:val>
            <c:numRef>
              <c:f>Sheet1!$E$2:$E$4</c:f>
              <c:numCache>
                <c:formatCode>0%</c:formatCode>
                <c:ptCount val="3"/>
                <c:pt idx="0">
                  <c:v>0.34</c:v>
                </c:pt>
                <c:pt idx="1">
                  <c:v>0.33</c:v>
                </c:pt>
                <c:pt idx="2">
                  <c:v>0.24</c:v>
                </c:pt>
              </c:numCache>
            </c:numRef>
          </c:val>
        </c:ser>
        <c:dLbls>
          <c:showLegendKey val="0"/>
          <c:showVal val="0"/>
          <c:showCatName val="0"/>
          <c:showSerName val="0"/>
          <c:showPercent val="0"/>
          <c:showBubbleSize val="0"/>
        </c:dLbls>
        <c:gapWidth val="150"/>
        <c:axId val="146096480"/>
        <c:axId val="146096872"/>
      </c:barChart>
      <c:catAx>
        <c:axId val="146096480"/>
        <c:scaling>
          <c:orientation val="minMax"/>
        </c:scaling>
        <c:delete val="0"/>
        <c:axPos val="b"/>
        <c:numFmt formatCode="General" sourceLinked="1"/>
        <c:majorTickMark val="out"/>
        <c:minorTickMark val="none"/>
        <c:tickLblPos val="nextTo"/>
        <c:crossAx val="146096872"/>
        <c:crosses val="autoZero"/>
        <c:auto val="1"/>
        <c:lblAlgn val="ctr"/>
        <c:lblOffset val="100"/>
        <c:noMultiLvlLbl val="0"/>
      </c:catAx>
      <c:valAx>
        <c:axId val="146096872"/>
        <c:scaling>
          <c:orientation val="minMax"/>
        </c:scaling>
        <c:delete val="0"/>
        <c:axPos val="l"/>
        <c:majorGridlines/>
        <c:numFmt formatCode="0%" sourceLinked="1"/>
        <c:majorTickMark val="out"/>
        <c:minorTickMark val="none"/>
        <c:tickLblPos val="nextTo"/>
        <c:crossAx val="146096480"/>
        <c:crosses val="autoZero"/>
        <c:crossBetween val="between"/>
      </c:valAx>
    </c:plotArea>
    <c:legend>
      <c:legendPos val="b"/>
      <c:layout/>
      <c:overlay val="0"/>
    </c:legend>
    <c:plotVisOnly val="1"/>
    <c:dispBlanksAs val="gap"/>
    <c:showDLblsOverMax val="0"/>
  </c:chart>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IB</c:v>
                </c:pt>
              </c:strCache>
            </c:strRef>
          </c:tx>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4-Yr grad rate</c:v>
                </c:pt>
                <c:pt idx="1">
                  <c:v>6-Yr grad rate</c:v>
                </c:pt>
              </c:strCache>
            </c:strRef>
          </c:cat>
          <c:val>
            <c:numRef>
              <c:f>Sheet1!$B$2:$B$3</c:f>
              <c:numCache>
                <c:formatCode>0%</c:formatCode>
                <c:ptCount val="2"/>
                <c:pt idx="0">
                  <c:v>0.51</c:v>
                </c:pt>
                <c:pt idx="1">
                  <c:v>0.72</c:v>
                </c:pt>
              </c:numCache>
            </c:numRef>
          </c:val>
        </c:ser>
        <c:ser>
          <c:idx val="1"/>
          <c:order val="1"/>
          <c:tx>
            <c:strRef>
              <c:f>Sheet1!$C$1</c:f>
              <c:strCache>
                <c:ptCount val="1"/>
                <c:pt idx="0">
                  <c:v>Selective</c:v>
                </c:pt>
              </c:strCache>
            </c:strRef>
          </c:tx>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4-Yr grad rate</c:v>
                </c:pt>
                <c:pt idx="1">
                  <c:v>6-Yr grad rate</c:v>
                </c:pt>
              </c:strCache>
            </c:strRef>
          </c:cat>
          <c:val>
            <c:numRef>
              <c:f>Sheet1!$C$2:$C$3</c:f>
              <c:numCache>
                <c:formatCode>0%</c:formatCode>
                <c:ptCount val="2"/>
                <c:pt idx="0">
                  <c:v>0.53</c:v>
                </c:pt>
                <c:pt idx="1">
                  <c:v>0.68</c:v>
                </c:pt>
              </c:numCache>
            </c:numRef>
          </c:val>
        </c:ser>
        <c:ser>
          <c:idx val="2"/>
          <c:order val="2"/>
          <c:tx>
            <c:strRef>
              <c:f>Sheet1!$D$1</c:f>
              <c:strCache>
                <c:ptCount val="1"/>
                <c:pt idx="0">
                  <c:v>Neighborhood</c:v>
                </c:pt>
              </c:strCache>
            </c:strRef>
          </c:tx>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4-Yr grad rate</c:v>
                </c:pt>
                <c:pt idx="1">
                  <c:v>6-Yr grad rate</c:v>
                </c:pt>
              </c:strCache>
            </c:strRef>
          </c:cat>
          <c:val>
            <c:numRef>
              <c:f>Sheet1!$D$2:$D$3</c:f>
              <c:numCache>
                <c:formatCode>0%</c:formatCode>
                <c:ptCount val="2"/>
                <c:pt idx="0">
                  <c:v>0.4</c:v>
                </c:pt>
                <c:pt idx="1">
                  <c:v>0.61</c:v>
                </c:pt>
              </c:numCache>
            </c:numRef>
          </c:val>
        </c:ser>
        <c:ser>
          <c:idx val="3"/>
          <c:order val="3"/>
          <c:tx>
            <c:strRef>
              <c:f>Sheet1!$E$1</c:f>
              <c:strCache>
                <c:ptCount val="1"/>
                <c:pt idx="0">
                  <c:v>All DePaul</c:v>
                </c:pt>
              </c:strCache>
            </c:strRef>
          </c:tx>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4-Yr grad rate</c:v>
                </c:pt>
                <c:pt idx="1">
                  <c:v>6-Yr grad rate</c:v>
                </c:pt>
              </c:strCache>
            </c:strRef>
          </c:cat>
          <c:val>
            <c:numRef>
              <c:f>Sheet1!$E$2:$E$3</c:f>
              <c:numCache>
                <c:formatCode>0%</c:formatCode>
                <c:ptCount val="2"/>
                <c:pt idx="0">
                  <c:v>0.57999999999999996</c:v>
                </c:pt>
                <c:pt idx="1">
                  <c:v>0.71</c:v>
                </c:pt>
              </c:numCache>
            </c:numRef>
          </c:val>
        </c:ser>
        <c:dLbls>
          <c:showLegendKey val="0"/>
          <c:showVal val="0"/>
          <c:showCatName val="0"/>
          <c:showSerName val="0"/>
          <c:showPercent val="0"/>
          <c:showBubbleSize val="0"/>
        </c:dLbls>
        <c:gapWidth val="368"/>
        <c:axId val="146097656"/>
        <c:axId val="146098048"/>
      </c:barChart>
      <c:catAx>
        <c:axId val="146097656"/>
        <c:scaling>
          <c:orientation val="minMax"/>
        </c:scaling>
        <c:delete val="0"/>
        <c:axPos val="b"/>
        <c:numFmt formatCode="General" sourceLinked="0"/>
        <c:majorTickMark val="out"/>
        <c:minorTickMark val="none"/>
        <c:tickLblPos val="nextTo"/>
        <c:txPr>
          <a:bodyPr/>
          <a:lstStyle/>
          <a:p>
            <a:pPr>
              <a:defRPr b="1"/>
            </a:pPr>
            <a:endParaRPr lang="en-US"/>
          </a:p>
        </c:txPr>
        <c:crossAx val="146098048"/>
        <c:crosses val="autoZero"/>
        <c:auto val="1"/>
        <c:lblAlgn val="ctr"/>
        <c:lblOffset val="100"/>
        <c:noMultiLvlLbl val="0"/>
      </c:catAx>
      <c:valAx>
        <c:axId val="146098048"/>
        <c:scaling>
          <c:orientation val="minMax"/>
        </c:scaling>
        <c:delete val="0"/>
        <c:axPos val="l"/>
        <c:majorGridlines/>
        <c:numFmt formatCode="0%" sourceLinked="1"/>
        <c:majorTickMark val="out"/>
        <c:minorTickMark val="none"/>
        <c:tickLblPos val="nextTo"/>
        <c:txPr>
          <a:bodyPr/>
          <a:lstStyle/>
          <a:p>
            <a:pPr>
              <a:defRPr b="1"/>
            </a:pPr>
            <a:endParaRPr lang="en-US"/>
          </a:p>
        </c:txPr>
        <c:crossAx val="146097656"/>
        <c:crosses val="autoZero"/>
        <c:crossBetween val="between"/>
      </c:valAx>
    </c:plotArea>
    <c:legend>
      <c:legendPos val="b"/>
      <c:layout/>
      <c:overlay val="0"/>
      <c:txPr>
        <a:bodyPr/>
        <a:lstStyle/>
        <a:p>
          <a:pPr>
            <a:defRPr b="1"/>
          </a:pPr>
          <a:endParaRPr lang="en-US"/>
        </a:p>
      </c:txPr>
    </c:legend>
    <c:plotVisOnly val="1"/>
    <c:dispBlanksAs val="gap"/>
    <c:showDLblsOverMax val="0"/>
  </c:chart>
  <c:txPr>
    <a:bodyPr/>
    <a:lstStyle/>
    <a:p>
      <a:pPr>
        <a:defRPr sz="14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6-22T10:58:19.828" idx="7">
    <p:pos x="10" y="10"/>
    <p:text>This one may not fit well</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6-22T10:53:02.051" idx="6">
    <p:pos x="10" y="10"/>
    <p:text>Great strategies but Not sure how this slide fits in.</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6CB7C-43B4-4BE6-BF88-BB7E9583E989}" type="doc">
      <dgm:prSet loTypeId="urn:microsoft.com/office/officeart/2005/8/layout/lProcess2" loCatId="relationship" qsTypeId="urn:microsoft.com/office/officeart/2005/8/quickstyle/simple2" qsCatId="simple" csTypeId="urn:microsoft.com/office/officeart/2005/8/colors/accent1_2" csCatId="accent1" phldr="1"/>
      <dgm:spPr/>
      <dgm:t>
        <a:bodyPr/>
        <a:lstStyle/>
        <a:p>
          <a:endParaRPr lang="en-US"/>
        </a:p>
      </dgm:t>
    </dgm:pt>
    <dgm:pt modelId="{79108206-F703-42A7-8A4C-B0EF4E823E7D}">
      <dgm:prSet/>
      <dgm:spPr/>
      <dgm:t>
        <a:bodyPr/>
        <a:lstStyle/>
        <a:p>
          <a:pPr rtl="0"/>
          <a:r>
            <a:rPr lang="en-US" dirty="0" smtClean="0"/>
            <a:t>Is student academically prepared?</a:t>
          </a:r>
          <a:endParaRPr lang="en-US" dirty="0"/>
        </a:p>
      </dgm:t>
    </dgm:pt>
    <dgm:pt modelId="{7C2CF11F-A79A-43ED-8BD1-06150ED4A503}" type="parTrans" cxnId="{232929A7-6D80-484B-9627-7A5A2137AE4F}">
      <dgm:prSet/>
      <dgm:spPr/>
      <dgm:t>
        <a:bodyPr/>
        <a:lstStyle/>
        <a:p>
          <a:endParaRPr lang="en-US"/>
        </a:p>
      </dgm:t>
    </dgm:pt>
    <dgm:pt modelId="{060968A8-B61B-4573-9745-6B8A123D64BE}" type="sibTrans" cxnId="{232929A7-6D80-484B-9627-7A5A2137AE4F}">
      <dgm:prSet/>
      <dgm:spPr/>
      <dgm:t>
        <a:bodyPr/>
        <a:lstStyle/>
        <a:p>
          <a:endParaRPr lang="en-US"/>
        </a:p>
      </dgm:t>
    </dgm:pt>
    <dgm:pt modelId="{D4768954-2282-4B30-A4F6-983EF4064409}">
      <dgm:prSet custT="1"/>
      <dgm:spPr/>
      <dgm:t>
        <a:bodyPr/>
        <a:lstStyle/>
        <a:p>
          <a:pPr rtl="0"/>
          <a:r>
            <a:rPr lang="en-US" sz="2100" b="1" dirty="0" smtClean="0"/>
            <a:t>HS Transcript</a:t>
          </a:r>
          <a:endParaRPr lang="en-US" sz="2100" b="1" dirty="0"/>
        </a:p>
      </dgm:t>
    </dgm:pt>
    <dgm:pt modelId="{030D4AC5-7A70-4B12-9B0D-A80A84FF3962}" type="parTrans" cxnId="{DDD2BE48-5D6F-401E-A721-8A231AF38013}">
      <dgm:prSet/>
      <dgm:spPr/>
      <dgm:t>
        <a:bodyPr/>
        <a:lstStyle/>
        <a:p>
          <a:endParaRPr lang="en-US"/>
        </a:p>
      </dgm:t>
    </dgm:pt>
    <dgm:pt modelId="{E7112757-5A02-4252-8878-B68F2997CF25}" type="sibTrans" cxnId="{DDD2BE48-5D6F-401E-A721-8A231AF38013}">
      <dgm:prSet/>
      <dgm:spPr/>
      <dgm:t>
        <a:bodyPr/>
        <a:lstStyle/>
        <a:p>
          <a:endParaRPr lang="en-US"/>
        </a:p>
      </dgm:t>
    </dgm:pt>
    <dgm:pt modelId="{3EE140E5-19B3-475C-ABE7-CA85BE351B55}">
      <dgm:prSet custT="1"/>
      <dgm:spPr/>
      <dgm:t>
        <a:bodyPr/>
        <a:lstStyle/>
        <a:p>
          <a:pPr rtl="0"/>
          <a:r>
            <a:rPr lang="en-US" sz="1400" b="0" dirty="0" smtClean="0"/>
            <a:t>Profile (context)</a:t>
          </a:r>
          <a:endParaRPr lang="en-US" sz="1400" b="0" dirty="0"/>
        </a:p>
      </dgm:t>
    </dgm:pt>
    <dgm:pt modelId="{84FF8126-0649-4215-9D9C-C9E21ECC67DB}" type="parTrans" cxnId="{8F164E86-B265-4756-B4A1-F310F0318A44}">
      <dgm:prSet/>
      <dgm:spPr/>
      <dgm:t>
        <a:bodyPr/>
        <a:lstStyle/>
        <a:p>
          <a:endParaRPr lang="en-US"/>
        </a:p>
      </dgm:t>
    </dgm:pt>
    <dgm:pt modelId="{92759E9C-8DEC-4091-837E-3E268E4F9472}" type="sibTrans" cxnId="{8F164E86-B265-4756-B4A1-F310F0318A44}">
      <dgm:prSet/>
      <dgm:spPr/>
      <dgm:t>
        <a:bodyPr/>
        <a:lstStyle/>
        <a:p>
          <a:endParaRPr lang="en-US"/>
        </a:p>
      </dgm:t>
    </dgm:pt>
    <dgm:pt modelId="{76671540-42B1-4554-823B-DB8C4B37C886}">
      <dgm:prSet custT="1"/>
      <dgm:spPr/>
      <dgm:t>
        <a:bodyPr/>
        <a:lstStyle/>
        <a:p>
          <a:pPr rtl="0"/>
          <a:r>
            <a:rPr lang="en-US" sz="1400" b="1" dirty="0" smtClean="0"/>
            <a:t>External Academic </a:t>
          </a:r>
          <a:endParaRPr lang="en-US" sz="1400" b="1" dirty="0"/>
        </a:p>
      </dgm:t>
    </dgm:pt>
    <dgm:pt modelId="{47E7EDC6-00FA-47FF-8F2E-F55EB5E9257B}" type="parTrans" cxnId="{28D06E55-7E33-42FF-B3D1-E867F422F71C}">
      <dgm:prSet/>
      <dgm:spPr/>
      <dgm:t>
        <a:bodyPr/>
        <a:lstStyle/>
        <a:p>
          <a:endParaRPr lang="en-US"/>
        </a:p>
      </dgm:t>
    </dgm:pt>
    <dgm:pt modelId="{DD4D7A87-7533-42DF-9B6F-D4E82DF9B152}" type="sibTrans" cxnId="{28D06E55-7E33-42FF-B3D1-E867F422F71C}">
      <dgm:prSet/>
      <dgm:spPr/>
      <dgm:t>
        <a:bodyPr/>
        <a:lstStyle/>
        <a:p>
          <a:endParaRPr lang="en-US"/>
        </a:p>
      </dgm:t>
    </dgm:pt>
    <dgm:pt modelId="{B0961691-EB3B-46AE-8E49-74269986DAA5}">
      <dgm:prSet custT="1"/>
      <dgm:spPr/>
      <dgm:t>
        <a:bodyPr/>
        <a:lstStyle/>
        <a:p>
          <a:pPr rtl="0"/>
          <a:r>
            <a:rPr lang="en-US" sz="1200" dirty="0" smtClean="0"/>
            <a:t>PSAT/SAT/ACT/SAT Subject Scores/ IB Predicted Scores</a:t>
          </a:r>
          <a:endParaRPr lang="en-US" sz="1200" dirty="0"/>
        </a:p>
      </dgm:t>
    </dgm:pt>
    <dgm:pt modelId="{5F3B747A-4C27-4D9D-8FC4-223D97BAE5A4}" type="parTrans" cxnId="{212E5ED1-2AE2-4635-951D-C83C66C92897}">
      <dgm:prSet/>
      <dgm:spPr/>
      <dgm:t>
        <a:bodyPr/>
        <a:lstStyle/>
        <a:p>
          <a:endParaRPr lang="en-US"/>
        </a:p>
      </dgm:t>
    </dgm:pt>
    <dgm:pt modelId="{5F8ED806-60BF-49FA-ACA2-85A30A9F0DF9}" type="sibTrans" cxnId="{212E5ED1-2AE2-4635-951D-C83C66C92897}">
      <dgm:prSet/>
      <dgm:spPr/>
      <dgm:t>
        <a:bodyPr/>
        <a:lstStyle/>
        <a:p>
          <a:endParaRPr lang="en-US"/>
        </a:p>
      </dgm:t>
    </dgm:pt>
    <dgm:pt modelId="{CDB620F9-0CA3-440C-9E22-550A4404C50B}">
      <dgm:prSet/>
      <dgm:spPr/>
      <dgm:t>
        <a:bodyPr/>
        <a:lstStyle/>
        <a:p>
          <a:pPr rtl="0"/>
          <a:r>
            <a:rPr lang="en-US" dirty="0" smtClean="0"/>
            <a:t>Will student contribute to life of the college/university?</a:t>
          </a:r>
          <a:endParaRPr lang="en-US" dirty="0"/>
        </a:p>
      </dgm:t>
    </dgm:pt>
    <dgm:pt modelId="{00292094-35A6-4126-9EC7-0938FC0936C2}" type="parTrans" cxnId="{FB5BB65B-D6F2-41BA-8B87-48F9188516CC}">
      <dgm:prSet/>
      <dgm:spPr/>
      <dgm:t>
        <a:bodyPr/>
        <a:lstStyle/>
        <a:p>
          <a:endParaRPr lang="en-US"/>
        </a:p>
      </dgm:t>
    </dgm:pt>
    <dgm:pt modelId="{A9DE313B-9ECF-4141-8808-9291BA72E2F0}" type="sibTrans" cxnId="{FB5BB65B-D6F2-41BA-8B87-48F9188516CC}">
      <dgm:prSet/>
      <dgm:spPr/>
      <dgm:t>
        <a:bodyPr/>
        <a:lstStyle/>
        <a:p>
          <a:endParaRPr lang="en-US"/>
        </a:p>
      </dgm:t>
    </dgm:pt>
    <dgm:pt modelId="{52CC7EF4-FFAA-40BF-8967-832CB480CA39}">
      <dgm:prSet custT="1"/>
      <dgm:spPr/>
      <dgm:t>
        <a:bodyPr/>
        <a:lstStyle/>
        <a:p>
          <a:pPr rtl="0"/>
          <a:r>
            <a:rPr lang="en-US" sz="2100" dirty="0" smtClean="0"/>
            <a:t>Evidence of </a:t>
          </a:r>
          <a:r>
            <a:rPr lang="en-US" sz="2100" b="1" dirty="0" smtClean="0"/>
            <a:t>Contribution</a:t>
          </a:r>
          <a:r>
            <a:rPr lang="en-US" sz="2100" dirty="0" smtClean="0"/>
            <a:t> to School  or Home </a:t>
          </a:r>
          <a:r>
            <a:rPr lang="en-US" sz="2100" b="1" dirty="0" smtClean="0"/>
            <a:t>Community </a:t>
          </a:r>
          <a:r>
            <a:rPr lang="en-US" sz="2100" b="0" dirty="0" smtClean="0"/>
            <a:t>(Including Family)?</a:t>
          </a:r>
          <a:endParaRPr lang="en-US" sz="2100" b="0" dirty="0"/>
        </a:p>
      </dgm:t>
    </dgm:pt>
    <dgm:pt modelId="{2A0F3735-892E-4943-AE50-211AA8F64E24}" type="parTrans" cxnId="{56221F41-55B9-4F53-9223-85E4794C79A7}">
      <dgm:prSet/>
      <dgm:spPr/>
      <dgm:t>
        <a:bodyPr/>
        <a:lstStyle/>
        <a:p>
          <a:endParaRPr lang="en-US"/>
        </a:p>
      </dgm:t>
    </dgm:pt>
    <dgm:pt modelId="{E6FDCB8D-221F-4390-B111-FE6A26A9EAD2}" type="sibTrans" cxnId="{56221F41-55B9-4F53-9223-85E4794C79A7}">
      <dgm:prSet/>
      <dgm:spPr/>
      <dgm:t>
        <a:bodyPr/>
        <a:lstStyle/>
        <a:p>
          <a:endParaRPr lang="en-US"/>
        </a:p>
      </dgm:t>
    </dgm:pt>
    <dgm:pt modelId="{A1441891-F9B1-489B-9D3D-7E8DCAC0809B}">
      <dgm:prSet/>
      <dgm:spPr/>
      <dgm:t>
        <a:bodyPr/>
        <a:lstStyle/>
        <a:p>
          <a:pPr rtl="0"/>
          <a:r>
            <a:rPr lang="en-US" dirty="0" smtClean="0"/>
            <a:t>Meta Cognitive Variables </a:t>
          </a:r>
        </a:p>
        <a:p>
          <a:pPr rtl="0"/>
          <a:r>
            <a:rPr lang="en-US" dirty="0" smtClean="0"/>
            <a:t>(Social Capital)</a:t>
          </a:r>
          <a:endParaRPr lang="en-US" dirty="0"/>
        </a:p>
      </dgm:t>
    </dgm:pt>
    <dgm:pt modelId="{865F2091-9AB5-4535-8AF2-7CEB383661E8}" type="parTrans" cxnId="{1028EB3B-B98B-4F17-9A59-9A2FD80B7208}">
      <dgm:prSet/>
      <dgm:spPr/>
      <dgm:t>
        <a:bodyPr/>
        <a:lstStyle/>
        <a:p>
          <a:endParaRPr lang="en-US"/>
        </a:p>
      </dgm:t>
    </dgm:pt>
    <dgm:pt modelId="{F1CC2D2F-1339-400D-8B52-6A27504E6404}" type="sibTrans" cxnId="{1028EB3B-B98B-4F17-9A59-9A2FD80B7208}">
      <dgm:prSet/>
      <dgm:spPr/>
      <dgm:t>
        <a:bodyPr/>
        <a:lstStyle/>
        <a:p>
          <a:endParaRPr lang="en-US"/>
        </a:p>
      </dgm:t>
    </dgm:pt>
    <dgm:pt modelId="{3BB3F894-F201-4C36-9CE9-2D87BC0A0F23}">
      <dgm:prSet/>
      <dgm:spPr/>
      <dgm:t>
        <a:bodyPr/>
        <a:lstStyle/>
        <a:p>
          <a:pPr rtl="0"/>
          <a:r>
            <a:rPr lang="en-US" dirty="0" smtClean="0"/>
            <a:t>Motivation</a:t>
          </a:r>
          <a:endParaRPr lang="en-US" dirty="0"/>
        </a:p>
      </dgm:t>
    </dgm:pt>
    <dgm:pt modelId="{75AADEC4-901E-4D50-A651-609104B68542}" type="parTrans" cxnId="{3E5E1E2F-FD89-41FC-8211-FAD66C4B3EFA}">
      <dgm:prSet/>
      <dgm:spPr/>
      <dgm:t>
        <a:bodyPr/>
        <a:lstStyle/>
        <a:p>
          <a:endParaRPr lang="en-US"/>
        </a:p>
      </dgm:t>
    </dgm:pt>
    <dgm:pt modelId="{A0C45B13-41A6-450D-828C-CA121247B667}" type="sibTrans" cxnId="{3E5E1E2F-FD89-41FC-8211-FAD66C4B3EFA}">
      <dgm:prSet/>
      <dgm:spPr/>
      <dgm:t>
        <a:bodyPr/>
        <a:lstStyle/>
        <a:p>
          <a:endParaRPr lang="en-US"/>
        </a:p>
      </dgm:t>
    </dgm:pt>
    <dgm:pt modelId="{0172A1C1-5ED2-4FA4-AFE4-EC4347A4A16E}">
      <dgm:prSet/>
      <dgm:spPr/>
      <dgm:t>
        <a:bodyPr/>
        <a:lstStyle/>
        <a:p>
          <a:pPr rtl="0"/>
          <a:r>
            <a:rPr lang="en-US" dirty="0" smtClean="0"/>
            <a:t>Perseverance</a:t>
          </a:r>
          <a:endParaRPr lang="en-US" dirty="0"/>
        </a:p>
      </dgm:t>
    </dgm:pt>
    <dgm:pt modelId="{E58DD161-2DAF-45F2-B819-3ED97E7E559B}" type="parTrans" cxnId="{E86A7F6E-B884-48FE-B1DF-9723A76C7A21}">
      <dgm:prSet/>
      <dgm:spPr/>
      <dgm:t>
        <a:bodyPr/>
        <a:lstStyle/>
        <a:p>
          <a:endParaRPr lang="en-US"/>
        </a:p>
      </dgm:t>
    </dgm:pt>
    <dgm:pt modelId="{8F4C9287-381C-40D6-8967-485FE9708F8B}" type="sibTrans" cxnId="{E86A7F6E-B884-48FE-B1DF-9723A76C7A21}">
      <dgm:prSet/>
      <dgm:spPr/>
      <dgm:t>
        <a:bodyPr/>
        <a:lstStyle/>
        <a:p>
          <a:endParaRPr lang="en-US"/>
        </a:p>
      </dgm:t>
    </dgm:pt>
    <dgm:pt modelId="{6D6A61F3-26FC-4AE7-A8F0-8F11495B7B11}">
      <dgm:prSet/>
      <dgm:spPr/>
      <dgm:t>
        <a:bodyPr/>
        <a:lstStyle/>
        <a:p>
          <a:pPr rtl="0"/>
          <a:r>
            <a:rPr lang="en-US" dirty="0" smtClean="0"/>
            <a:t>Goal Setting</a:t>
          </a:r>
          <a:endParaRPr lang="en-US" dirty="0"/>
        </a:p>
      </dgm:t>
    </dgm:pt>
    <dgm:pt modelId="{76005010-FD22-4A67-974F-8EFFB0A50391}" type="parTrans" cxnId="{BFB0AB59-B778-466C-9040-A66EF403818E}">
      <dgm:prSet/>
      <dgm:spPr/>
      <dgm:t>
        <a:bodyPr/>
        <a:lstStyle/>
        <a:p>
          <a:endParaRPr lang="en-US"/>
        </a:p>
      </dgm:t>
    </dgm:pt>
    <dgm:pt modelId="{3CA74B52-D646-42C6-81F7-114E3BFF21C1}" type="sibTrans" cxnId="{BFB0AB59-B778-466C-9040-A66EF403818E}">
      <dgm:prSet/>
      <dgm:spPr/>
      <dgm:t>
        <a:bodyPr/>
        <a:lstStyle/>
        <a:p>
          <a:endParaRPr lang="en-US"/>
        </a:p>
      </dgm:t>
    </dgm:pt>
    <dgm:pt modelId="{D6A85B01-1DC4-4CBE-A9A4-261E09AE31C1}">
      <dgm:prSet/>
      <dgm:spPr/>
      <dgm:t>
        <a:bodyPr/>
        <a:lstStyle/>
        <a:p>
          <a:pPr rtl="0"/>
          <a:r>
            <a:rPr lang="en-US" dirty="0" smtClean="0"/>
            <a:t>Navigating System</a:t>
          </a:r>
        </a:p>
      </dgm:t>
    </dgm:pt>
    <dgm:pt modelId="{1D28B2C6-1956-42BB-B1C4-F1ADFD45D71C}" type="parTrans" cxnId="{ED2738AA-3F1C-452B-8098-554BE9A115F4}">
      <dgm:prSet/>
      <dgm:spPr/>
      <dgm:t>
        <a:bodyPr/>
        <a:lstStyle/>
        <a:p>
          <a:endParaRPr lang="en-US"/>
        </a:p>
      </dgm:t>
    </dgm:pt>
    <dgm:pt modelId="{84C3E84B-9554-44B4-915F-B624800D9935}" type="sibTrans" cxnId="{ED2738AA-3F1C-452B-8098-554BE9A115F4}">
      <dgm:prSet/>
      <dgm:spPr/>
      <dgm:t>
        <a:bodyPr/>
        <a:lstStyle/>
        <a:p>
          <a:endParaRPr lang="en-US"/>
        </a:p>
      </dgm:t>
    </dgm:pt>
    <dgm:pt modelId="{F0674CC0-CAF0-4186-AD7E-57C406FAB14D}">
      <dgm:prSet custT="1"/>
      <dgm:spPr/>
      <dgm:t>
        <a:bodyPr/>
        <a:lstStyle/>
        <a:p>
          <a:r>
            <a:rPr lang="en-US" sz="2000" dirty="0" smtClean="0"/>
            <a:t>Recommendations</a:t>
          </a:r>
          <a:endParaRPr lang="en-US" sz="2000" dirty="0"/>
        </a:p>
      </dgm:t>
    </dgm:pt>
    <dgm:pt modelId="{94CA1AA2-2987-4860-BBD3-61ED496BF879}" type="parTrans" cxnId="{F77A70BF-7504-4735-ADC5-6ECB3F707126}">
      <dgm:prSet/>
      <dgm:spPr/>
      <dgm:t>
        <a:bodyPr/>
        <a:lstStyle/>
        <a:p>
          <a:endParaRPr lang="en-US"/>
        </a:p>
      </dgm:t>
    </dgm:pt>
    <dgm:pt modelId="{A775603A-90D4-4257-B835-5EAADCB96998}" type="sibTrans" cxnId="{F77A70BF-7504-4735-ADC5-6ECB3F707126}">
      <dgm:prSet/>
      <dgm:spPr/>
      <dgm:t>
        <a:bodyPr/>
        <a:lstStyle/>
        <a:p>
          <a:endParaRPr lang="en-US"/>
        </a:p>
      </dgm:t>
    </dgm:pt>
    <dgm:pt modelId="{959FC15B-37F5-438F-B16F-43B21B42A6A9}" type="pres">
      <dgm:prSet presAssocID="{6786CB7C-43B4-4BE6-BF88-BB7E9583E989}" presName="theList" presStyleCnt="0">
        <dgm:presLayoutVars>
          <dgm:dir/>
          <dgm:animLvl val="lvl"/>
          <dgm:resizeHandles val="exact"/>
        </dgm:presLayoutVars>
      </dgm:prSet>
      <dgm:spPr/>
      <dgm:t>
        <a:bodyPr/>
        <a:lstStyle/>
        <a:p>
          <a:endParaRPr lang="en-US"/>
        </a:p>
      </dgm:t>
    </dgm:pt>
    <dgm:pt modelId="{8E323C87-C142-4DC0-B54D-9B51D8211168}" type="pres">
      <dgm:prSet presAssocID="{79108206-F703-42A7-8A4C-B0EF4E823E7D}" presName="compNode" presStyleCnt="0"/>
      <dgm:spPr/>
    </dgm:pt>
    <dgm:pt modelId="{AC2CC71F-B544-4BB0-8D18-16453112F6BA}" type="pres">
      <dgm:prSet presAssocID="{79108206-F703-42A7-8A4C-B0EF4E823E7D}" presName="aNode" presStyleLbl="bgShp" presStyleIdx="0" presStyleCnt="3" custLinFactNeighborX="968" custLinFactNeighborY="10689"/>
      <dgm:spPr/>
      <dgm:t>
        <a:bodyPr/>
        <a:lstStyle/>
        <a:p>
          <a:endParaRPr lang="en-US"/>
        </a:p>
      </dgm:t>
    </dgm:pt>
    <dgm:pt modelId="{FF10DCBC-7440-4FEE-9350-4B1850241D04}" type="pres">
      <dgm:prSet presAssocID="{79108206-F703-42A7-8A4C-B0EF4E823E7D}" presName="textNode" presStyleLbl="bgShp" presStyleIdx="0" presStyleCnt="3"/>
      <dgm:spPr/>
      <dgm:t>
        <a:bodyPr/>
        <a:lstStyle/>
        <a:p>
          <a:endParaRPr lang="en-US"/>
        </a:p>
      </dgm:t>
    </dgm:pt>
    <dgm:pt modelId="{F844E11F-1A73-417B-9E42-AEAC168F5CAF}" type="pres">
      <dgm:prSet presAssocID="{79108206-F703-42A7-8A4C-B0EF4E823E7D}" presName="compChildNode" presStyleCnt="0"/>
      <dgm:spPr/>
    </dgm:pt>
    <dgm:pt modelId="{9757B4BB-30DA-4392-92BF-E12916E92C55}" type="pres">
      <dgm:prSet presAssocID="{79108206-F703-42A7-8A4C-B0EF4E823E7D}" presName="theInnerList" presStyleCnt="0"/>
      <dgm:spPr/>
    </dgm:pt>
    <dgm:pt modelId="{E89CE589-570D-4420-8709-61B6934DACCD}" type="pres">
      <dgm:prSet presAssocID="{D4768954-2282-4B30-A4F6-983EF4064409}" presName="childNode" presStyleLbl="node1" presStyleIdx="0" presStyleCnt="10">
        <dgm:presLayoutVars>
          <dgm:bulletEnabled val="1"/>
        </dgm:presLayoutVars>
      </dgm:prSet>
      <dgm:spPr/>
      <dgm:t>
        <a:bodyPr/>
        <a:lstStyle/>
        <a:p>
          <a:endParaRPr lang="en-US"/>
        </a:p>
      </dgm:t>
    </dgm:pt>
    <dgm:pt modelId="{B91B10AE-31E7-44B1-8D15-5697453605CC}" type="pres">
      <dgm:prSet presAssocID="{D4768954-2282-4B30-A4F6-983EF4064409}" presName="aSpace2" presStyleCnt="0"/>
      <dgm:spPr/>
    </dgm:pt>
    <dgm:pt modelId="{86A1FBC4-2904-41C2-80B6-3986C5AAAAE5}" type="pres">
      <dgm:prSet presAssocID="{3EE140E5-19B3-475C-ABE7-CA85BE351B55}" presName="childNode" presStyleLbl="node1" presStyleIdx="1" presStyleCnt="10">
        <dgm:presLayoutVars>
          <dgm:bulletEnabled val="1"/>
        </dgm:presLayoutVars>
      </dgm:prSet>
      <dgm:spPr/>
      <dgm:t>
        <a:bodyPr/>
        <a:lstStyle/>
        <a:p>
          <a:endParaRPr lang="en-US"/>
        </a:p>
      </dgm:t>
    </dgm:pt>
    <dgm:pt modelId="{B19B7363-FD4B-42DC-8FE9-232DFB29DAC6}" type="pres">
      <dgm:prSet presAssocID="{3EE140E5-19B3-475C-ABE7-CA85BE351B55}" presName="aSpace2" presStyleCnt="0"/>
      <dgm:spPr/>
    </dgm:pt>
    <dgm:pt modelId="{7129D703-B6D4-4CA8-A5A2-673E842CC6AA}" type="pres">
      <dgm:prSet presAssocID="{76671540-42B1-4554-823B-DB8C4B37C886}" presName="childNode" presStyleLbl="node1" presStyleIdx="2" presStyleCnt="10">
        <dgm:presLayoutVars>
          <dgm:bulletEnabled val="1"/>
        </dgm:presLayoutVars>
      </dgm:prSet>
      <dgm:spPr/>
      <dgm:t>
        <a:bodyPr/>
        <a:lstStyle/>
        <a:p>
          <a:endParaRPr lang="en-US"/>
        </a:p>
      </dgm:t>
    </dgm:pt>
    <dgm:pt modelId="{1F7A2A4B-3798-4A8D-BC17-0F4E9014231A}" type="pres">
      <dgm:prSet presAssocID="{76671540-42B1-4554-823B-DB8C4B37C886}" presName="aSpace2" presStyleCnt="0"/>
      <dgm:spPr/>
    </dgm:pt>
    <dgm:pt modelId="{3285F15F-3264-4728-87B0-92814A8DE8C1}" type="pres">
      <dgm:prSet presAssocID="{B0961691-EB3B-46AE-8E49-74269986DAA5}" presName="childNode" presStyleLbl="node1" presStyleIdx="3" presStyleCnt="10">
        <dgm:presLayoutVars>
          <dgm:bulletEnabled val="1"/>
        </dgm:presLayoutVars>
      </dgm:prSet>
      <dgm:spPr/>
      <dgm:t>
        <a:bodyPr/>
        <a:lstStyle/>
        <a:p>
          <a:endParaRPr lang="en-US"/>
        </a:p>
      </dgm:t>
    </dgm:pt>
    <dgm:pt modelId="{A952A6EE-4759-4D75-B5E7-89808018C8CA}" type="pres">
      <dgm:prSet presAssocID="{B0961691-EB3B-46AE-8E49-74269986DAA5}" presName="aSpace2" presStyleCnt="0"/>
      <dgm:spPr/>
    </dgm:pt>
    <dgm:pt modelId="{3BA71DB5-8344-40B2-AC4C-AAA6B2BA4FE4}" type="pres">
      <dgm:prSet presAssocID="{F0674CC0-CAF0-4186-AD7E-57C406FAB14D}" presName="childNode" presStyleLbl="node1" presStyleIdx="4" presStyleCnt="10">
        <dgm:presLayoutVars>
          <dgm:bulletEnabled val="1"/>
        </dgm:presLayoutVars>
      </dgm:prSet>
      <dgm:spPr/>
      <dgm:t>
        <a:bodyPr/>
        <a:lstStyle/>
        <a:p>
          <a:endParaRPr lang="en-US"/>
        </a:p>
      </dgm:t>
    </dgm:pt>
    <dgm:pt modelId="{C84540D3-69EA-4572-BF07-32781A9D41C0}" type="pres">
      <dgm:prSet presAssocID="{79108206-F703-42A7-8A4C-B0EF4E823E7D}" presName="aSpace" presStyleCnt="0"/>
      <dgm:spPr/>
    </dgm:pt>
    <dgm:pt modelId="{DF28249C-675E-4D71-88F5-254D2C7F4366}" type="pres">
      <dgm:prSet presAssocID="{CDB620F9-0CA3-440C-9E22-550A4404C50B}" presName="compNode" presStyleCnt="0"/>
      <dgm:spPr/>
    </dgm:pt>
    <dgm:pt modelId="{4F83DD6A-199B-4117-A06A-55A9D4DA8C11}" type="pres">
      <dgm:prSet presAssocID="{CDB620F9-0CA3-440C-9E22-550A4404C50B}" presName="aNode" presStyleLbl="bgShp" presStyleIdx="1" presStyleCnt="3"/>
      <dgm:spPr/>
      <dgm:t>
        <a:bodyPr/>
        <a:lstStyle/>
        <a:p>
          <a:endParaRPr lang="en-US"/>
        </a:p>
      </dgm:t>
    </dgm:pt>
    <dgm:pt modelId="{3725F132-4D49-4998-911F-F6F3C5B789DA}" type="pres">
      <dgm:prSet presAssocID="{CDB620F9-0CA3-440C-9E22-550A4404C50B}" presName="textNode" presStyleLbl="bgShp" presStyleIdx="1" presStyleCnt="3"/>
      <dgm:spPr/>
      <dgm:t>
        <a:bodyPr/>
        <a:lstStyle/>
        <a:p>
          <a:endParaRPr lang="en-US"/>
        </a:p>
      </dgm:t>
    </dgm:pt>
    <dgm:pt modelId="{433A8CC7-E48B-426F-A106-34373C574E7E}" type="pres">
      <dgm:prSet presAssocID="{CDB620F9-0CA3-440C-9E22-550A4404C50B}" presName="compChildNode" presStyleCnt="0"/>
      <dgm:spPr/>
    </dgm:pt>
    <dgm:pt modelId="{ABF488D2-44C4-4CA9-B486-DC123580D6FA}" type="pres">
      <dgm:prSet presAssocID="{CDB620F9-0CA3-440C-9E22-550A4404C50B}" presName="theInnerList" presStyleCnt="0"/>
      <dgm:spPr/>
    </dgm:pt>
    <dgm:pt modelId="{760810A0-54EA-40E6-8136-24BCA364EE5A}" type="pres">
      <dgm:prSet presAssocID="{52CC7EF4-FFAA-40BF-8967-832CB480CA39}" presName="childNode" presStyleLbl="node1" presStyleIdx="5" presStyleCnt="10">
        <dgm:presLayoutVars>
          <dgm:bulletEnabled val="1"/>
        </dgm:presLayoutVars>
      </dgm:prSet>
      <dgm:spPr/>
      <dgm:t>
        <a:bodyPr/>
        <a:lstStyle/>
        <a:p>
          <a:endParaRPr lang="en-US"/>
        </a:p>
      </dgm:t>
    </dgm:pt>
    <dgm:pt modelId="{DD665EDB-E2A3-4886-9054-4204CA8BB6AE}" type="pres">
      <dgm:prSet presAssocID="{CDB620F9-0CA3-440C-9E22-550A4404C50B}" presName="aSpace" presStyleCnt="0"/>
      <dgm:spPr/>
    </dgm:pt>
    <dgm:pt modelId="{D873ABFB-21F4-4232-A533-3D60018368BB}" type="pres">
      <dgm:prSet presAssocID="{A1441891-F9B1-489B-9D3D-7E8DCAC0809B}" presName="compNode" presStyleCnt="0"/>
      <dgm:spPr/>
    </dgm:pt>
    <dgm:pt modelId="{4152BD34-4B83-4661-8E66-6F3D8B269D96}" type="pres">
      <dgm:prSet presAssocID="{A1441891-F9B1-489B-9D3D-7E8DCAC0809B}" presName="aNode" presStyleLbl="bgShp" presStyleIdx="2" presStyleCnt="3"/>
      <dgm:spPr/>
      <dgm:t>
        <a:bodyPr/>
        <a:lstStyle/>
        <a:p>
          <a:endParaRPr lang="en-US"/>
        </a:p>
      </dgm:t>
    </dgm:pt>
    <dgm:pt modelId="{17E1C0F5-8667-41DD-9FBD-42324A61632B}" type="pres">
      <dgm:prSet presAssocID="{A1441891-F9B1-489B-9D3D-7E8DCAC0809B}" presName="textNode" presStyleLbl="bgShp" presStyleIdx="2" presStyleCnt="3"/>
      <dgm:spPr/>
      <dgm:t>
        <a:bodyPr/>
        <a:lstStyle/>
        <a:p>
          <a:endParaRPr lang="en-US"/>
        </a:p>
      </dgm:t>
    </dgm:pt>
    <dgm:pt modelId="{B76EBDB3-15C1-43EE-B2D7-AF19D69D9649}" type="pres">
      <dgm:prSet presAssocID="{A1441891-F9B1-489B-9D3D-7E8DCAC0809B}" presName="compChildNode" presStyleCnt="0"/>
      <dgm:spPr/>
    </dgm:pt>
    <dgm:pt modelId="{32FC8794-909A-404F-9009-CAB0BA4F55B7}" type="pres">
      <dgm:prSet presAssocID="{A1441891-F9B1-489B-9D3D-7E8DCAC0809B}" presName="theInnerList" presStyleCnt="0"/>
      <dgm:spPr/>
    </dgm:pt>
    <dgm:pt modelId="{52D8ABF7-8B53-4475-A2CB-E566E366AF98}" type="pres">
      <dgm:prSet presAssocID="{3BB3F894-F201-4C36-9CE9-2D87BC0A0F23}" presName="childNode" presStyleLbl="node1" presStyleIdx="6" presStyleCnt="10">
        <dgm:presLayoutVars>
          <dgm:bulletEnabled val="1"/>
        </dgm:presLayoutVars>
      </dgm:prSet>
      <dgm:spPr/>
      <dgm:t>
        <a:bodyPr/>
        <a:lstStyle/>
        <a:p>
          <a:endParaRPr lang="en-US"/>
        </a:p>
      </dgm:t>
    </dgm:pt>
    <dgm:pt modelId="{8F471F89-C5DC-4D4E-91E7-CFDD03AD7E37}" type="pres">
      <dgm:prSet presAssocID="{3BB3F894-F201-4C36-9CE9-2D87BC0A0F23}" presName="aSpace2" presStyleCnt="0"/>
      <dgm:spPr/>
    </dgm:pt>
    <dgm:pt modelId="{6D089D18-5B40-4B32-AA48-0EBDED22BF83}" type="pres">
      <dgm:prSet presAssocID="{0172A1C1-5ED2-4FA4-AFE4-EC4347A4A16E}" presName="childNode" presStyleLbl="node1" presStyleIdx="7" presStyleCnt="10">
        <dgm:presLayoutVars>
          <dgm:bulletEnabled val="1"/>
        </dgm:presLayoutVars>
      </dgm:prSet>
      <dgm:spPr/>
      <dgm:t>
        <a:bodyPr/>
        <a:lstStyle/>
        <a:p>
          <a:endParaRPr lang="en-US"/>
        </a:p>
      </dgm:t>
    </dgm:pt>
    <dgm:pt modelId="{B51C9ABF-3C64-471B-8EE9-A3618ADB6C48}" type="pres">
      <dgm:prSet presAssocID="{0172A1C1-5ED2-4FA4-AFE4-EC4347A4A16E}" presName="aSpace2" presStyleCnt="0"/>
      <dgm:spPr/>
    </dgm:pt>
    <dgm:pt modelId="{41988C18-24EC-4845-9AD6-C4CF37C58B1B}" type="pres">
      <dgm:prSet presAssocID="{6D6A61F3-26FC-4AE7-A8F0-8F11495B7B11}" presName="childNode" presStyleLbl="node1" presStyleIdx="8" presStyleCnt="10">
        <dgm:presLayoutVars>
          <dgm:bulletEnabled val="1"/>
        </dgm:presLayoutVars>
      </dgm:prSet>
      <dgm:spPr/>
      <dgm:t>
        <a:bodyPr/>
        <a:lstStyle/>
        <a:p>
          <a:endParaRPr lang="en-US"/>
        </a:p>
      </dgm:t>
    </dgm:pt>
    <dgm:pt modelId="{FE634DC8-ADCB-47FB-9BDF-02A7E6DD43A0}" type="pres">
      <dgm:prSet presAssocID="{6D6A61F3-26FC-4AE7-A8F0-8F11495B7B11}" presName="aSpace2" presStyleCnt="0"/>
      <dgm:spPr/>
    </dgm:pt>
    <dgm:pt modelId="{43994C9D-1BC9-48C4-B0A4-3F7D098EFD4A}" type="pres">
      <dgm:prSet presAssocID="{D6A85B01-1DC4-4CBE-A9A4-261E09AE31C1}" presName="childNode" presStyleLbl="node1" presStyleIdx="9" presStyleCnt="10">
        <dgm:presLayoutVars>
          <dgm:bulletEnabled val="1"/>
        </dgm:presLayoutVars>
      </dgm:prSet>
      <dgm:spPr/>
      <dgm:t>
        <a:bodyPr/>
        <a:lstStyle/>
        <a:p>
          <a:endParaRPr lang="en-US"/>
        </a:p>
      </dgm:t>
    </dgm:pt>
  </dgm:ptLst>
  <dgm:cxnLst>
    <dgm:cxn modelId="{C9AE3FF5-7C6D-4995-8205-DC4723FF8E94}" type="presOf" srcId="{A1441891-F9B1-489B-9D3D-7E8DCAC0809B}" destId="{4152BD34-4B83-4661-8E66-6F3D8B269D96}" srcOrd="0" destOrd="0" presId="urn:microsoft.com/office/officeart/2005/8/layout/lProcess2"/>
    <dgm:cxn modelId="{28D06E55-7E33-42FF-B3D1-E867F422F71C}" srcId="{79108206-F703-42A7-8A4C-B0EF4E823E7D}" destId="{76671540-42B1-4554-823B-DB8C4B37C886}" srcOrd="2" destOrd="0" parTransId="{47E7EDC6-00FA-47FF-8F2E-F55EB5E9257B}" sibTransId="{DD4D7A87-7533-42DF-9B6F-D4E82DF9B152}"/>
    <dgm:cxn modelId="{BFB0AB59-B778-466C-9040-A66EF403818E}" srcId="{A1441891-F9B1-489B-9D3D-7E8DCAC0809B}" destId="{6D6A61F3-26FC-4AE7-A8F0-8F11495B7B11}" srcOrd="2" destOrd="0" parTransId="{76005010-FD22-4A67-974F-8EFFB0A50391}" sibTransId="{3CA74B52-D646-42C6-81F7-114E3BFF21C1}"/>
    <dgm:cxn modelId="{56221F41-55B9-4F53-9223-85E4794C79A7}" srcId="{CDB620F9-0CA3-440C-9E22-550A4404C50B}" destId="{52CC7EF4-FFAA-40BF-8967-832CB480CA39}" srcOrd="0" destOrd="0" parTransId="{2A0F3735-892E-4943-AE50-211AA8F64E24}" sibTransId="{E6FDCB8D-221F-4390-B111-FE6A26A9EAD2}"/>
    <dgm:cxn modelId="{C870BABA-B123-48F8-84FF-675769E5FE51}" type="presOf" srcId="{D6A85B01-1DC4-4CBE-A9A4-261E09AE31C1}" destId="{43994C9D-1BC9-48C4-B0A4-3F7D098EFD4A}" srcOrd="0" destOrd="0" presId="urn:microsoft.com/office/officeart/2005/8/layout/lProcess2"/>
    <dgm:cxn modelId="{8F0643C2-5C0D-4527-AA69-2500B84E5AB2}" type="presOf" srcId="{79108206-F703-42A7-8A4C-B0EF4E823E7D}" destId="{FF10DCBC-7440-4FEE-9350-4B1850241D04}" srcOrd="1" destOrd="0" presId="urn:microsoft.com/office/officeart/2005/8/layout/lProcess2"/>
    <dgm:cxn modelId="{FB5BB65B-D6F2-41BA-8B87-48F9188516CC}" srcId="{6786CB7C-43B4-4BE6-BF88-BB7E9583E989}" destId="{CDB620F9-0CA3-440C-9E22-550A4404C50B}" srcOrd="1" destOrd="0" parTransId="{00292094-35A6-4126-9EC7-0938FC0936C2}" sibTransId="{A9DE313B-9ECF-4141-8808-9291BA72E2F0}"/>
    <dgm:cxn modelId="{F57580C7-287E-46A8-AF5F-9A59DBB8AF31}" type="presOf" srcId="{D4768954-2282-4B30-A4F6-983EF4064409}" destId="{E89CE589-570D-4420-8709-61B6934DACCD}" srcOrd="0" destOrd="0" presId="urn:microsoft.com/office/officeart/2005/8/layout/lProcess2"/>
    <dgm:cxn modelId="{A7AD82D3-C82C-4622-BF85-D3A0D477967E}" type="presOf" srcId="{0172A1C1-5ED2-4FA4-AFE4-EC4347A4A16E}" destId="{6D089D18-5B40-4B32-AA48-0EBDED22BF83}" srcOrd="0" destOrd="0" presId="urn:microsoft.com/office/officeart/2005/8/layout/lProcess2"/>
    <dgm:cxn modelId="{F77A70BF-7504-4735-ADC5-6ECB3F707126}" srcId="{79108206-F703-42A7-8A4C-B0EF4E823E7D}" destId="{F0674CC0-CAF0-4186-AD7E-57C406FAB14D}" srcOrd="4" destOrd="0" parTransId="{94CA1AA2-2987-4860-BBD3-61ED496BF879}" sibTransId="{A775603A-90D4-4257-B835-5EAADCB96998}"/>
    <dgm:cxn modelId="{3E5E1E2F-FD89-41FC-8211-FAD66C4B3EFA}" srcId="{A1441891-F9B1-489B-9D3D-7E8DCAC0809B}" destId="{3BB3F894-F201-4C36-9CE9-2D87BC0A0F23}" srcOrd="0" destOrd="0" parTransId="{75AADEC4-901E-4D50-A651-609104B68542}" sibTransId="{A0C45B13-41A6-450D-828C-CA121247B667}"/>
    <dgm:cxn modelId="{CFB7491D-2A30-4154-870E-A0D398E69C24}" type="presOf" srcId="{CDB620F9-0CA3-440C-9E22-550A4404C50B}" destId="{3725F132-4D49-4998-911F-F6F3C5B789DA}" srcOrd="1" destOrd="0" presId="urn:microsoft.com/office/officeart/2005/8/layout/lProcess2"/>
    <dgm:cxn modelId="{E86A7F6E-B884-48FE-B1DF-9723A76C7A21}" srcId="{A1441891-F9B1-489B-9D3D-7E8DCAC0809B}" destId="{0172A1C1-5ED2-4FA4-AFE4-EC4347A4A16E}" srcOrd="1" destOrd="0" parTransId="{E58DD161-2DAF-45F2-B819-3ED97E7E559B}" sibTransId="{8F4C9287-381C-40D6-8967-485FE9708F8B}"/>
    <dgm:cxn modelId="{E634E108-0C20-41A1-93BE-74EB9AD51A8A}" type="presOf" srcId="{6D6A61F3-26FC-4AE7-A8F0-8F11495B7B11}" destId="{41988C18-24EC-4845-9AD6-C4CF37C58B1B}" srcOrd="0" destOrd="0" presId="urn:microsoft.com/office/officeart/2005/8/layout/lProcess2"/>
    <dgm:cxn modelId="{4EAA1F3A-E0C5-493C-8883-9F3BEB2AA53D}" type="presOf" srcId="{F0674CC0-CAF0-4186-AD7E-57C406FAB14D}" destId="{3BA71DB5-8344-40B2-AC4C-AAA6B2BA4FE4}" srcOrd="0" destOrd="0" presId="urn:microsoft.com/office/officeart/2005/8/layout/lProcess2"/>
    <dgm:cxn modelId="{DDD2BE48-5D6F-401E-A721-8A231AF38013}" srcId="{79108206-F703-42A7-8A4C-B0EF4E823E7D}" destId="{D4768954-2282-4B30-A4F6-983EF4064409}" srcOrd="0" destOrd="0" parTransId="{030D4AC5-7A70-4B12-9B0D-A80A84FF3962}" sibTransId="{E7112757-5A02-4252-8878-B68F2997CF25}"/>
    <dgm:cxn modelId="{232929A7-6D80-484B-9627-7A5A2137AE4F}" srcId="{6786CB7C-43B4-4BE6-BF88-BB7E9583E989}" destId="{79108206-F703-42A7-8A4C-B0EF4E823E7D}" srcOrd="0" destOrd="0" parTransId="{7C2CF11F-A79A-43ED-8BD1-06150ED4A503}" sibTransId="{060968A8-B61B-4573-9745-6B8A123D64BE}"/>
    <dgm:cxn modelId="{67D25357-24A9-4DC6-82CD-E47709871B48}" type="presOf" srcId="{A1441891-F9B1-489B-9D3D-7E8DCAC0809B}" destId="{17E1C0F5-8667-41DD-9FBD-42324A61632B}" srcOrd="1" destOrd="0" presId="urn:microsoft.com/office/officeart/2005/8/layout/lProcess2"/>
    <dgm:cxn modelId="{ED2738AA-3F1C-452B-8098-554BE9A115F4}" srcId="{A1441891-F9B1-489B-9D3D-7E8DCAC0809B}" destId="{D6A85B01-1DC4-4CBE-A9A4-261E09AE31C1}" srcOrd="3" destOrd="0" parTransId="{1D28B2C6-1956-42BB-B1C4-F1ADFD45D71C}" sibTransId="{84C3E84B-9554-44B4-915F-B624800D9935}"/>
    <dgm:cxn modelId="{AC22F487-035E-44A9-89BC-4A2CF081D409}" type="presOf" srcId="{6786CB7C-43B4-4BE6-BF88-BB7E9583E989}" destId="{959FC15B-37F5-438F-B16F-43B21B42A6A9}" srcOrd="0" destOrd="0" presId="urn:microsoft.com/office/officeart/2005/8/layout/lProcess2"/>
    <dgm:cxn modelId="{203B5219-1077-40EE-B276-DEBC43869361}" type="presOf" srcId="{79108206-F703-42A7-8A4C-B0EF4E823E7D}" destId="{AC2CC71F-B544-4BB0-8D18-16453112F6BA}" srcOrd="0" destOrd="0" presId="urn:microsoft.com/office/officeart/2005/8/layout/lProcess2"/>
    <dgm:cxn modelId="{A5729116-73E1-4907-8236-72F91D65F6C2}" type="presOf" srcId="{CDB620F9-0CA3-440C-9E22-550A4404C50B}" destId="{4F83DD6A-199B-4117-A06A-55A9D4DA8C11}" srcOrd="0" destOrd="0" presId="urn:microsoft.com/office/officeart/2005/8/layout/lProcess2"/>
    <dgm:cxn modelId="{552CA716-3615-4215-8FD2-502036C953A6}" type="presOf" srcId="{B0961691-EB3B-46AE-8E49-74269986DAA5}" destId="{3285F15F-3264-4728-87B0-92814A8DE8C1}" srcOrd="0" destOrd="0" presId="urn:microsoft.com/office/officeart/2005/8/layout/lProcess2"/>
    <dgm:cxn modelId="{889221F9-1C08-451B-BB04-C8A0D596D468}" type="presOf" srcId="{3EE140E5-19B3-475C-ABE7-CA85BE351B55}" destId="{86A1FBC4-2904-41C2-80B6-3986C5AAAAE5}" srcOrd="0" destOrd="0" presId="urn:microsoft.com/office/officeart/2005/8/layout/lProcess2"/>
    <dgm:cxn modelId="{212E5ED1-2AE2-4635-951D-C83C66C92897}" srcId="{79108206-F703-42A7-8A4C-B0EF4E823E7D}" destId="{B0961691-EB3B-46AE-8E49-74269986DAA5}" srcOrd="3" destOrd="0" parTransId="{5F3B747A-4C27-4D9D-8FC4-223D97BAE5A4}" sibTransId="{5F8ED806-60BF-49FA-ACA2-85A30A9F0DF9}"/>
    <dgm:cxn modelId="{8F164E86-B265-4756-B4A1-F310F0318A44}" srcId="{79108206-F703-42A7-8A4C-B0EF4E823E7D}" destId="{3EE140E5-19B3-475C-ABE7-CA85BE351B55}" srcOrd="1" destOrd="0" parTransId="{84FF8126-0649-4215-9D9C-C9E21ECC67DB}" sibTransId="{92759E9C-8DEC-4091-837E-3E268E4F9472}"/>
    <dgm:cxn modelId="{1DE3EDDA-D366-4C84-B56D-9E5CEAEF1BC2}" type="presOf" srcId="{52CC7EF4-FFAA-40BF-8967-832CB480CA39}" destId="{760810A0-54EA-40E6-8136-24BCA364EE5A}" srcOrd="0" destOrd="0" presId="urn:microsoft.com/office/officeart/2005/8/layout/lProcess2"/>
    <dgm:cxn modelId="{92C2790B-B77E-4188-A495-0F1DBEE97266}" type="presOf" srcId="{76671540-42B1-4554-823B-DB8C4B37C886}" destId="{7129D703-B6D4-4CA8-A5A2-673E842CC6AA}" srcOrd="0" destOrd="0" presId="urn:microsoft.com/office/officeart/2005/8/layout/lProcess2"/>
    <dgm:cxn modelId="{1028EB3B-B98B-4F17-9A59-9A2FD80B7208}" srcId="{6786CB7C-43B4-4BE6-BF88-BB7E9583E989}" destId="{A1441891-F9B1-489B-9D3D-7E8DCAC0809B}" srcOrd="2" destOrd="0" parTransId="{865F2091-9AB5-4535-8AF2-7CEB383661E8}" sibTransId="{F1CC2D2F-1339-400D-8B52-6A27504E6404}"/>
    <dgm:cxn modelId="{EBF9F6F6-73D0-4732-8C5D-844A48B3AF13}" type="presOf" srcId="{3BB3F894-F201-4C36-9CE9-2D87BC0A0F23}" destId="{52D8ABF7-8B53-4475-A2CB-E566E366AF98}" srcOrd="0" destOrd="0" presId="urn:microsoft.com/office/officeart/2005/8/layout/lProcess2"/>
    <dgm:cxn modelId="{657DAAFF-D496-43E6-8F91-FECBB5B2FA39}" type="presParOf" srcId="{959FC15B-37F5-438F-B16F-43B21B42A6A9}" destId="{8E323C87-C142-4DC0-B54D-9B51D8211168}" srcOrd="0" destOrd="0" presId="urn:microsoft.com/office/officeart/2005/8/layout/lProcess2"/>
    <dgm:cxn modelId="{D8F86227-A3B2-4400-AA95-5A99C9B96D9E}" type="presParOf" srcId="{8E323C87-C142-4DC0-B54D-9B51D8211168}" destId="{AC2CC71F-B544-4BB0-8D18-16453112F6BA}" srcOrd="0" destOrd="0" presId="urn:microsoft.com/office/officeart/2005/8/layout/lProcess2"/>
    <dgm:cxn modelId="{9991F847-4DFB-4CFF-B414-329B64C1633F}" type="presParOf" srcId="{8E323C87-C142-4DC0-B54D-9B51D8211168}" destId="{FF10DCBC-7440-4FEE-9350-4B1850241D04}" srcOrd="1" destOrd="0" presId="urn:microsoft.com/office/officeart/2005/8/layout/lProcess2"/>
    <dgm:cxn modelId="{56F81C87-332B-43BE-98A1-25A40AB030D9}" type="presParOf" srcId="{8E323C87-C142-4DC0-B54D-9B51D8211168}" destId="{F844E11F-1A73-417B-9E42-AEAC168F5CAF}" srcOrd="2" destOrd="0" presId="urn:microsoft.com/office/officeart/2005/8/layout/lProcess2"/>
    <dgm:cxn modelId="{AF3C2642-EFF7-4CD4-B095-08ACC584B57A}" type="presParOf" srcId="{F844E11F-1A73-417B-9E42-AEAC168F5CAF}" destId="{9757B4BB-30DA-4392-92BF-E12916E92C55}" srcOrd="0" destOrd="0" presId="urn:microsoft.com/office/officeart/2005/8/layout/lProcess2"/>
    <dgm:cxn modelId="{210D7FC9-211B-4117-819C-18836BBA2D5C}" type="presParOf" srcId="{9757B4BB-30DA-4392-92BF-E12916E92C55}" destId="{E89CE589-570D-4420-8709-61B6934DACCD}" srcOrd="0" destOrd="0" presId="urn:microsoft.com/office/officeart/2005/8/layout/lProcess2"/>
    <dgm:cxn modelId="{7B9ABE4C-9622-43C5-9B91-20D6445FA993}" type="presParOf" srcId="{9757B4BB-30DA-4392-92BF-E12916E92C55}" destId="{B91B10AE-31E7-44B1-8D15-5697453605CC}" srcOrd="1" destOrd="0" presId="urn:microsoft.com/office/officeart/2005/8/layout/lProcess2"/>
    <dgm:cxn modelId="{3F57CD42-FAD6-4352-B858-3B87CF4693D3}" type="presParOf" srcId="{9757B4BB-30DA-4392-92BF-E12916E92C55}" destId="{86A1FBC4-2904-41C2-80B6-3986C5AAAAE5}" srcOrd="2" destOrd="0" presId="urn:microsoft.com/office/officeart/2005/8/layout/lProcess2"/>
    <dgm:cxn modelId="{13254034-75A5-4CA1-9B28-ADCAF9BEA525}" type="presParOf" srcId="{9757B4BB-30DA-4392-92BF-E12916E92C55}" destId="{B19B7363-FD4B-42DC-8FE9-232DFB29DAC6}" srcOrd="3" destOrd="0" presId="urn:microsoft.com/office/officeart/2005/8/layout/lProcess2"/>
    <dgm:cxn modelId="{E589F16E-3642-46B4-B35D-5B22E5474282}" type="presParOf" srcId="{9757B4BB-30DA-4392-92BF-E12916E92C55}" destId="{7129D703-B6D4-4CA8-A5A2-673E842CC6AA}" srcOrd="4" destOrd="0" presId="urn:microsoft.com/office/officeart/2005/8/layout/lProcess2"/>
    <dgm:cxn modelId="{3D503874-27C4-4398-B62F-3FF499AA2229}" type="presParOf" srcId="{9757B4BB-30DA-4392-92BF-E12916E92C55}" destId="{1F7A2A4B-3798-4A8D-BC17-0F4E9014231A}" srcOrd="5" destOrd="0" presId="urn:microsoft.com/office/officeart/2005/8/layout/lProcess2"/>
    <dgm:cxn modelId="{E678C609-E3F0-4C21-8419-7A6C03674CED}" type="presParOf" srcId="{9757B4BB-30DA-4392-92BF-E12916E92C55}" destId="{3285F15F-3264-4728-87B0-92814A8DE8C1}" srcOrd="6" destOrd="0" presId="urn:microsoft.com/office/officeart/2005/8/layout/lProcess2"/>
    <dgm:cxn modelId="{932A7831-0D77-40EB-8992-0FA2E314754F}" type="presParOf" srcId="{9757B4BB-30DA-4392-92BF-E12916E92C55}" destId="{A952A6EE-4759-4D75-B5E7-89808018C8CA}" srcOrd="7" destOrd="0" presId="urn:microsoft.com/office/officeart/2005/8/layout/lProcess2"/>
    <dgm:cxn modelId="{100E1C73-8F30-4599-AF70-FD1E842D576E}" type="presParOf" srcId="{9757B4BB-30DA-4392-92BF-E12916E92C55}" destId="{3BA71DB5-8344-40B2-AC4C-AAA6B2BA4FE4}" srcOrd="8" destOrd="0" presId="urn:microsoft.com/office/officeart/2005/8/layout/lProcess2"/>
    <dgm:cxn modelId="{5D047A3B-850D-406F-AA92-739ADE688223}" type="presParOf" srcId="{959FC15B-37F5-438F-B16F-43B21B42A6A9}" destId="{C84540D3-69EA-4572-BF07-32781A9D41C0}" srcOrd="1" destOrd="0" presId="urn:microsoft.com/office/officeart/2005/8/layout/lProcess2"/>
    <dgm:cxn modelId="{46FB63A5-6BE7-4028-92E9-AC55752ECEDE}" type="presParOf" srcId="{959FC15B-37F5-438F-B16F-43B21B42A6A9}" destId="{DF28249C-675E-4D71-88F5-254D2C7F4366}" srcOrd="2" destOrd="0" presId="urn:microsoft.com/office/officeart/2005/8/layout/lProcess2"/>
    <dgm:cxn modelId="{6FCBC21E-FE83-490C-92C7-E2EEBCCD5AA4}" type="presParOf" srcId="{DF28249C-675E-4D71-88F5-254D2C7F4366}" destId="{4F83DD6A-199B-4117-A06A-55A9D4DA8C11}" srcOrd="0" destOrd="0" presId="urn:microsoft.com/office/officeart/2005/8/layout/lProcess2"/>
    <dgm:cxn modelId="{92D8E255-AC40-49EF-A2CF-53E0873B9BF3}" type="presParOf" srcId="{DF28249C-675E-4D71-88F5-254D2C7F4366}" destId="{3725F132-4D49-4998-911F-F6F3C5B789DA}" srcOrd="1" destOrd="0" presId="urn:microsoft.com/office/officeart/2005/8/layout/lProcess2"/>
    <dgm:cxn modelId="{6367E8AD-563D-40E7-81C3-B01763512C20}" type="presParOf" srcId="{DF28249C-675E-4D71-88F5-254D2C7F4366}" destId="{433A8CC7-E48B-426F-A106-34373C574E7E}" srcOrd="2" destOrd="0" presId="urn:microsoft.com/office/officeart/2005/8/layout/lProcess2"/>
    <dgm:cxn modelId="{B984ED84-E1CE-4F3C-A098-563498BE1CB4}" type="presParOf" srcId="{433A8CC7-E48B-426F-A106-34373C574E7E}" destId="{ABF488D2-44C4-4CA9-B486-DC123580D6FA}" srcOrd="0" destOrd="0" presId="urn:microsoft.com/office/officeart/2005/8/layout/lProcess2"/>
    <dgm:cxn modelId="{48B7DAD0-E126-41A4-B694-EDBFA49631F8}" type="presParOf" srcId="{ABF488D2-44C4-4CA9-B486-DC123580D6FA}" destId="{760810A0-54EA-40E6-8136-24BCA364EE5A}" srcOrd="0" destOrd="0" presId="urn:microsoft.com/office/officeart/2005/8/layout/lProcess2"/>
    <dgm:cxn modelId="{592B29CA-F875-4FA0-A6E5-A6019F0384C3}" type="presParOf" srcId="{959FC15B-37F5-438F-B16F-43B21B42A6A9}" destId="{DD665EDB-E2A3-4886-9054-4204CA8BB6AE}" srcOrd="3" destOrd="0" presId="urn:microsoft.com/office/officeart/2005/8/layout/lProcess2"/>
    <dgm:cxn modelId="{41833E62-6AE0-4005-8C2A-F1C75FD66B4C}" type="presParOf" srcId="{959FC15B-37F5-438F-B16F-43B21B42A6A9}" destId="{D873ABFB-21F4-4232-A533-3D60018368BB}" srcOrd="4" destOrd="0" presId="urn:microsoft.com/office/officeart/2005/8/layout/lProcess2"/>
    <dgm:cxn modelId="{5966777E-B064-451E-B2D3-E8EA798575C4}" type="presParOf" srcId="{D873ABFB-21F4-4232-A533-3D60018368BB}" destId="{4152BD34-4B83-4661-8E66-6F3D8B269D96}" srcOrd="0" destOrd="0" presId="urn:microsoft.com/office/officeart/2005/8/layout/lProcess2"/>
    <dgm:cxn modelId="{81E8C4C5-5A73-441E-B093-4173FF1DBADC}" type="presParOf" srcId="{D873ABFB-21F4-4232-A533-3D60018368BB}" destId="{17E1C0F5-8667-41DD-9FBD-42324A61632B}" srcOrd="1" destOrd="0" presId="urn:microsoft.com/office/officeart/2005/8/layout/lProcess2"/>
    <dgm:cxn modelId="{407032AA-B0F8-41F5-82AF-05CF2C3910E3}" type="presParOf" srcId="{D873ABFB-21F4-4232-A533-3D60018368BB}" destId="{B76EBDB3-15C1-43EE-B2D7-AF19D69D9649}" srcOrd="2" destOrd="0" presId="urn:microsoft.com/office/officeart/2005/8/layout/lProcess2"/>
    <dgm:cxn modelId="{4FB3F06E-962B-404E-957A-051DCC2487D8}" type="presParOf" srcId="{B76EBDB3-15C1-43EE-B2D7-AF19D69D9649}" destId="{32FC8794-909A-404F-9009-CAB0BA4F55B7}" srcOrd="0" destOrd="0" presId="urn:microsoft.com/office/officeart/2005/8/layout/lProcess2"/>
    <dgm:cxn modelId="{6C9DA1FC-D7D0-4CC3-ADB9-BB84B8E6FCB1}" type="presParOf" srcId="{32FC8794-909A-404F-9009-CAB0BA4F55B7}" destId="{52D8ABF7-8B53-4475-A2CB-E566E366AF98}" srcOrd="0" destOrd="0" presId="urn:microsoft.com/office/officeart/2005/8/layout/lProcess2"/>
    <dgm:cxn modelId="{51A445E4-D623-4D72-B5B6-338D24484537}" type="presParOf" srcId="{32FC8794-909A-404F-9009-CAB0BA4F55B7}" destId="{8F471F89-C5DC-4D4E-91E7-CFDD03AD7E37}" srcOrd="1" destOrd="0" presId="urn:microsoft.com/office/officeart/2005/8/layout/lProcess2"/>
    <dgm:cxn modelId="{650FCD79-C13C-479E-BC55-D60DCBEC2176}" type="presParOf" srcId="{32FC8794-909A-404F-9009-CAB0BA4F55B7}" destId="{6D089D18-5B40-4B32-AA48-0EBDED22BF83}" srcOrd="2" destOrd="0" presId="urn:microsoft.com/office/officeart/2005/8/layout/lProcess2"/>
    <dgm:cxn modelId="{DD1868D3-78AC-4957-912D-0AD23651E7BD}" type="presParOf" srcId="{32FC8794-909A-404F-9009-CAB0BA4F55B7}" destId="{B51C9ABF-3C64-471B-8EE9-A3618ADB6C48}" srcOrd="3" destOrd="0" presId="urn:microsoft.com/office/officeart/2005/8/layout/lProcess2"/>
    <dgm:cxn modelId="{47D2E82B-CEFA-4079-B4EB-3A2F8EB4AC40}" type="presParOf" srcId="{32FC8794-909A-404F-9009-CAB0BA4F55B7}" destId="{41988C18-24EC-4845-9AD6-C4CF37C58B1B}" srcOrd="4" destOrd="0" presId="urn:microsoft.com/office/officeart/2005/8/layout/lProcess2"/>
    <dgm:cxn modelId="{E0AA45A4-7B87-4567-A586-AF76CBC42D10}" type="presParOf" srcId="{32FC8794-909A-404F-9009-CAB0BA4F55B7}" destId="{FE634DC8-ADCB-47FB-9BDF-02A7E6DD43A0}" srcOrd="5" destOrd="0" presId="urn:microsoft.com/office/officeart/2005/8/layout/lProcess2"/>
    <dgm:cxn modelId="{8685B845-1C8A-487E-9C7F-EA8087E09FD5}" type="presParOf" srcId="{32FC8794-909A-404F-9009-CAB0BA4F55B7}" destId="{43994C9D-1BC9-48C4-B0A4-3F7D098EFD4A}"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340AE-C6FF-47A3-B164-5C1804CA6A88}" type="doc">
      <dgm:prSet loTypeId="urn:microsoft.com/office/officeart/2005/8/layout/hProcess9" loCatId="process" qsTypeId="urn:microsoft.com/office/officeart/2005/8/quickstyle/simple1" qsCatId="simple" csTypeId="urn:microsoft.com/office/officeart/2005/8/colors/accent1_3" csCatId="accent1" phldr="1"/>
      <dgm:spPr/>
    </dgm:pt>
    <dgm:pt modelId="{ED5A8D8D-7BCC-43B3-8853-63D9F2265B01}">
      <dgm:prSet phldrT="[Text]" custT="1"/>
      <dgm:spPr/>
      <dgm:t>
        <a:bodyPr/>
        <a:lstStyle/>
        <a:p>
          <a:r>
            <a:rPr lang="en-US" sz="2500" b="1" dirty="0" smtClean="0"/>
            <a:t>Enrollment and training</a:t>
          </a:r>
          <a:endParaRPr lang="en-US" sz="2500" b="1" dirty="0"/>
        </a:p>
      </dgm:t>
    </dgm:pt>
    <dgm:pt modelId="{A021FB16-EA46-4DC1-8DF1-EF3C747560F4}" type="parTrans" cxnId="{5916EDE0-BB67-44F3-A042-937DF15C96E9}">
      <dgm:prSet/>
      <dgm:spPr/>
      <dgm:t>
        <a:bodyPr/>
        <a:lstStyle/>
        <a:p>
          <a:endParaRPr lang="en-US"/>
        </a:p>
      </dgm:t>
    </dgm:pt>
    <dgm:pt modelId="{33844C34-96F2-49C3-A8FD-F9B0763FC6EE}" type="sibTrans" cxnId="{5916EDE0-BB67-44F3-A042-937DF15C96E9}">
      <dgm:prSet/>
      <dgm:spPr/>
      <dgm:t>
        <a:bodyPr/>
        <a:lstStyle/>
        <a:p>
          <a:endParaRPr lang="en-US"/>
        </a:p>
      </dgm:t>
    </dgm:pt>
    <dgm:pt modelId="{1B4E7E58-0EC5-4EF8-BD06-2CDAC304C9B1}">
      <dgm:prSet phldrT="[Text]" custT="1"/>
      <dgm:spPr/>
      <dgm:t>
        <a:bodyPr/>
        <a:lstStyle/>
        <a:p>
          <a:r>
            <a:rPr lang="en-US" sz="2500" b="1" dirty="0" smtClean="0"/>
            <a:t>Research project/ internship </a:t>
          </a:r>
          <a:endParaRPr lang="en-US" sz="2500" b="1" dirty="0"/>
        </a:p>
      </dgm:t>
    </dgm:pt>
    <dgm:pt modelId="{2A0FB762-3354-44BB-91BD-EA5A7F223632}" type="parTrans" cxnId="{D2E12864-1EF7-4C8E-926B-B4DAD355B16F}">
      <dgm:prSet/>
      <dgm:spPr/>
      <dgm:t>
        <a:bodyPr/>
        <a:lstStyle/>
        <a:p>
          <a:endParaRPr lang="en-US"/>
        </a:p>
      </dgm:t>
    </dgm:pt>
    <dgm:pt modelId="{EE6E8660-8119-4F43-B85F-12937F7D389B}" type="sibTrans" cxnId="{D2E12864-1EF7-4C8E-926B-B4DAD355B16F}">
      <dgm:prSet/>
      <dgm:spPr/>
      <dgm:t>
        <a:bodyPr/>
        <a:lstStyle/>
        <a:p>
          <a:endParaRPr lang="en-US"/>
        </a:p>
      </dgm:t>
    </dgm:pt>
    <dgm:pt modelId="{A1289F51-D269-4E4C-B1CE-9614A079EE98}">
      <dgm:prSet phldrT="[Text]" custT="1"/>
      <dgm:spPr/>
      <dgm:t>
        <a:bodyPr/>
        <a:lstStyle/>
        <a:p>
          <a:r>
            <a:rPr lang="en-US" sz="2500" b="1" dirty="0" smtClean="0"/>
            <a:t>Independent Research</a:t>
          </a:r>
          <a:endParaRPr lang="en-US" sz="2500" b="1" dirty="0"/>
        </a:p>
      </dgm:t>
    </dgm:pt>
    <dgm:pt modelId="{6A8A0C48-CC11-4A64-A779-58803F4F5929}" type="parTrans" cxnId="{1D5C8682-9F67-4889-8A06-5664D280F36B}">
      <dgm:prSet/>
      <dgm:spPr/>
      <dgm:t>
        <a:bodyPr/>
        <a:lstStyle/>
        <a:p>
          <a:endParaRPr lang="en-US"/>
        </a:p>
      </dgm:t>
    </dgm:pt>
    <dgm:pt modelId="{D4BBB86D-08C3-4EF8-932C-CE88E89F6D89}" type="sibTrans" cxnId="{1D5C8682-9F67-4889-8A06-5664D280F36B}">
      <dgm:prSet/>
      <dgm:spPr/>
      <dgm:t>
        <a:bodyPr/>
        <a:lstStyle/>
        <a:p>
          <a:endParaRPr lang="en-US"/>
        </a:p>
      </dgm:t>
    </dgm:pt>
    <dgm:pt modelId="{B029F3E8-EEEE-4EE6-A6BB-24F6A99656CF}" type="pres">
      <dgm:prSet presAssocID="{F0F340AE-C6FF-47A3-B164-5C1804CA6A88}" presName="CompostProcess" presStyleCnt="0">
        <dgm:presLayoutVars>
          <dgm:dir/>
          <dgm:resizeHandles val="exact"/>
        </dgm:presLayoutVars>
      </dgm:prSet>
      <dgm:spPr/>
    </dgm:pt>
    <dgm:pt modelId="{636DE053-A3FC-4513-938B-800365B8AEFA}" type="pres">
      <dgm:prSet presAssocID="{F0F340AE-C6FF-47A3-B164-5C1804CA6A88}" presName="arrow" presStyleLbl="bgShp" presStyleIdx="0" presStyleCnt="1" custScaleX="117647" custLinFactNeighborX="-11765" custLinFactNeighborY="-13750"/>
      <dgm:spPr/>
    </dgm:pt>
    <dgm:pt modelId="{A7AAD977-CC7B-4910-AD9E-82B07FB50848}" type="pres">
      <dgm:prSet presAssocID="{F0F340AE-C6FF-47A3-B164-5C1804CA6A88}" presName="linearProcess" presStyleCnt="0"/>
      <dgm:spPr/>
    </dgm:pt>
    <dgm:pt modelId="{60B35863-A64F-484E-95AC-0CFF2097E116}" type="pres">
      <dgm:prSet presAssocID="{ED5A8D8D-7BCC-43B3-8853-63D9F2265B01}" presName="textNode" presStyleLbl="node1" presStyleIdx="0" presStyleCnt="3" custScaleY="71875" custLinFactNeighborX="-16905" custLinFactNeighborY="0">
        <dgm:presLayoutVars>
          <dgm:bulletEnabled val="1"/>
        </dgm:presLayoutVars>
      </dgm:prSet>
      <dgm:spPr/>
      <dgm:t>
        <a:bodyPr/>
        <a:lstStyle/>
        <a:p>
          <a:endParaRPr lang="en-US"/>
        </a:p>
      </dgm:t>
    </dgm:pt>
    <dgm:pt modelId="{B2F77E54-1CCF-4858-98CA-84BB9E6680FA}" type="pres">
      <dgm:prSet presAssocID="{33844C34-96F2-49C3-A8FD-F9B0763FC6EE}" presName="sibTrans" presStyleCnt="0"/>
      <dgm:spPr/>
    </dgm:pt>
    <dgm:pt modelId="{18461B35-9C70-44DE-A7A8-23ACF1BF0601}" type="pres">
      <dgm:prSet presAssocID="{1B4E7E58-0EC5-4EF8-BD06-2CDAC304C9B1}" presName="textNode" presStyleLbl="node1" presStyleIdx="1" presStyleCnt="3" custScaleY="71875" custLinFactNeighborX="-61905">
        <dgm:presLayoutVars>
          <dgm:bulletEnabled val="1"/>
        </dgm:presLayoutVars>
      </dgm:prSet>
      <dgm:spPr/>
      <dgm:t>
        <a:bodyPr/>
        <a:lstStyle/>
        <a:p>
          <a:endParaRPr lang="en-US"/>
        </a:p>
      </dgm:t>
    </dgm:pt>
    <dgm:pt modelId="{75E507B0-AC06-4237-866C-E8292150599A}" type="pres">
      <dgm:prSet presAssocID="{EE6E8660-8119-4F43-B85F-12937F7D389B}" presName="sibTrans" presStyleCnt="0"/>
      <dgm:spPr/>
    </dgm:pt>
    <dgm:pt modelId="{743290B5-41C4-4091-8B59-49640999F898}" type="pres">
      <dgm:prSet presAssocID="{A1289F51-D269-4E4C-B1CE-9614A079EE98}" presName="textNode" presStyleLbl="node1" presStyleIdx="2" presStyleCnt="3" custScaleX="108130" custScaleY="71875" custLinFactX="-3240" custLinFactNeighborX="-100000">
        <dgm:presLayoutVars>
          <dgm:bulletEnabled val="1"/>
        </dgm:presLayoutVars>
      </dgm:prSet>
      <dgm:spPr/>
      <dgm:t>
        <a:bodyPr/>
        <a:lstStyle/>
        <a:p>
          <a:endParaRPr lang="en-US"/>
        </a:p>
      </dgm:t>
    </dgm:pt>
  </dgm:ptLst>
  <dgm:cxnLst>
    <dgm:cxn modelId="{3B706937-BD42-4E17-82C7-66273286765E}" type="presOf" srcId="{F0F340AE-C6FF-47A3-B164-5C1804CA6A88}" destId="{B029F3E8-EEEE-4EE6-A6BB-24F6A99656CF}" srcOrd="0" destOrd="0" presId="urn:microsoft.com/office/officeart/2005/8/layout/hProcess9"/>
    <dgm:cxn modelId="{5916EDE0-BB67-44F3-A042-937DF15C96E9}" srcId="{F0F340AE-C6FF-47A3-B164-5C1804CA6A88}" destId="{ED5A8D8D-7BCC-43B3-8853-63D9F2265B01}" srcOrd="0" destOrd="0" parTransId="{A021FB16-EA46-4DC1-8DF1-EF3C747560F4}" sibTransId="{33844C34-96F2-49C3-A8FD-F9B0763FC6EE}"/>
    <dgm:cxn modelId="{EFD4D669-C820-4E6A-A418-BB1EFE3370C7}" type="presOf" srcId="{ED5A8D8D-7BCC-43B3-8853-63D9F2265B01}" destId="{60B35863-A64F-484E-95AC-0CFF2097E116}" srcOrd="0" destOrd="0" presId="urn:microsoft.com/office/officeart/2005/8/layout/hProcess9"/>
    <dgm:cxn modelId="{D2E12864-1EF7-4C8E-926B-B4DAD355B16F}" srcId="{F0F340AE-C6FF-47A3-B164-5C1804CA6A88}" destId="{1B4E7E58-0EC5-4EF8-BD06-2CDAC304C9B1}" srcOrd="1" destOrd="0" parTransId="{2A0FB762-3354-44BB-91BD-EA5A7F223632}" sibTransId="{EE6E8660-8119-4F43-B85F-12937F7D389B}"/>
    <dgm:cxn modelId="{67A39655-F381-47C2-90F8-EC45E756C9B9}" type="presOf" srcId="{A1289F51-D269-4E4C-B1CE-9614A079EE98}" destId="{743290B5-41C4-4091-8B59-49640999F898}" srcOrd="0" destOrd="0" presId="urn:microsoft.com/office/officeart/2005/8/layout/hProcess9"/>
    <dgm:cxn modelId="{1D5C8682-9F67-4889-8A06-5664D280F36B}" srcId="{F0F340AE-C6FF-47A3-B164-5C1804CA6A88}" destId="{A1289F51-D269-4E4C-B1CE-9614A079EE98}" srcOrd="2" destOrd="0" parTransId="{6A8A0C48-CC11-4A64-A779-58803F4F5929}" sibTransId="{D4BBB86D-08C3-4EF8-932C-CE88E89F6D89}"/>
    <dgm:cxn modelId="{5BDAC5EB-7690-47F3-9591-9D7C6F408AF3}" type="presOf" srcId="{1B4E7E58-0EC5-4EF8-BD06-2CDAC304C9B1}" destId="{18461B35-9C70-44DE-A7A8-23ACF1BF0601}" srcOrd="0" destOrd="0" presId="urn:microsoft.com/office/officeart/2005/8/layout/hProcess9"/>
    <dgm:cxn modelId="{C03DFED0-8519-42A3-91E2-E6F076A75A30}" type="presParOf" srcId="{B029F3E8-EEEE-4EE6-A6BB-24F6A99656CF}" destId="{636DE053-A3FC-4513-938B-800365B8AEFA}" srcOrd="0" destOrd="0" presId="urn:microsoft.com/office/officeart/2005/8/layout/hProcess9"/>
    <dgm:cxn modelId="{8C216094-09BF-447E-A8CF-C2007B73EBA6}" type="presParOf" srcId="{B029F3E8-EEEE-4EE6-A6BB-24F6A99656CF}" destId="{A7AAD977-CC7B-4910-AD9E-82B07FB50848}" srcOrd="1" destOrd="0" presId="urn:microsoft.com/office/officeart/2005/8/layout/hProcess9"/>
    <dgm:cxn modelId="{A5E53514-DE5D-48FB-85F3-7900FD6421DA}" type="presParOf" srcId="{A7AAD977-CC7B-4910-AD9E-82B07FB50848}" destId="{60B35863-A64F-484E-95AC-0CFF2097E116}" srcOrd="0" destOrd="0" presId="urn:microsoft.com/office/officeart/2005/8/layout/hProcess9"/>
    <dgm:cxn modelId="{DFE4ED18-6B3E-4AC2-910A-6C4219AE8333}" type="presParOf" srcId="{A7AAD977-CC7B-4910-AD9E-82B07FB50848}" destId="{B2F77E54-1CCF-4858-98CA-84BB9E6680FA}" srcOrd="1" destOrd="0" presId="urn:microsoft.com/office/officeart/2005/8/layout/hProcess9"/>
    <dgm:cxn modelId="{C1E7279A-43B0-451B-BB95-F9D4E96CD30E}" type="presParOf" srcId="{A7AAD977-CC7B-4910-AD9E-82B07FB50848}" destId="{18461B35-9C70-44DE-A7A8-23ACF1BF0601}" srcOrd="2" destOrd="0" presId="urn:microsoft.com/office/officeart/2005/8/layout/hProcess9"/>
    <dgm:cxn modelId="{BEE26001-C9D6-46D4-996D-5099189904BE}" type="presParOf" srcId="{A7AAD977-CC7B-4910-AD9E-82B07FB50848}" destId="{75E507B0-AC06-4237-866C-E8292150599A}" srcOrd="3" destOrd="0" presId="urn:microsoft.com/office/officeart/2005/8/layout/hProcess9"/>
    <dgm:cxn modelId="{7133FF10-096C-4286-BE7F-5CF9E1C457E1}" type="presParOf" srcId="{A7AAD977-CC7B-4910-AD9E-82B07FB50848}" destId="{743290B5-41C4-4091-8B59-49640999F89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CC71F-B544-4BB0-8D18-16453112F6BA}">
      <dsp:nvSpPr>
        <dsp:cNvPr id="0" name=""/>
        <dsp:cNvSpPr/>
      </dsp:nvSpPr>
      <dsp:spPr>
        <a:xfrm>
          <a:off x="26774" y="0"/>
          <a:ext cx="2660302" cy="4449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Is student academically prepared?</a:t>
          </a:r>
          <a:endParaRPr lang="en-US" sz="2200" kern="1200" dirty="0"/>
        </a:p>
      </dsp:txBody>
      <dsp:txXfrm>
        <a:off x="26774" y="0"/>
        <a:ext cx="2660302" cy="1334928"/>
      </dsp:txXfrm>
    </dsp:sp>
    <dsp:sp modelId="{E89CE589-570D-4420-8709-61B6934DACCD}">
      <dsp:nvSpPr>
        <dsp:cNvPr id="0" name=""/>
        <dsp:cNvSpPr/>
      </dsp:nvSpPr>
      <dsp:spPr>
        <a:xfrm>
          <a:off x="267053" y="1335770"/>
          <a:ext cx="2128242" cy="5147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rtl="0">
            <a:lnSpc>
              <a:spcPct val="90000"/>
            </a:lnSpc>
            <a:spcBef>
              <a:spcPct val="0"/>
            </a:spcBef>
            <a:spcAft>
              <a:spcPct val="35000"/>
            </a:spcAft>
          </a:pPr>
          <a:r>
            <a:rPr lang="en-US" sz="2100" b="1" kern="1200" dirty="0" smtClean="0"/>
            <a:t>HS Transcript</a:t>
          </a:r>
          <a:endParaRPr lang="en-US" sz="2100" b="1" kern="1200" dirty="0"/>
        </a:p>
      </dsp:txBody>
      <dsp:txXfrm>
        <a:off x="282130" y="1350847"/>
        <a:ext cx="2098088" cy="484621"/>
      </dsp:txXfrm>
    </dsp:sp>
    <dsp:sp modelId="{86A1FBC4-2904-41C2-80B6-3986C5AAAAE5}">
      <dsp:nvSpPr>
        <dsp:cNvPr id="0" name=""/>
        <dsp:cNvSpPr/>
      </dsp:nvSpPr>
      <dsp:spPr>
        <a:xfrm>
          <a:off x="267053" y="1929742"/>
          <a:ext cx="2128242" cy="5147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US" sz="1400" b="0" kern="1200" dirty="0" smtClean="0"/>
            <a:t>Profile (context)</a:t>
          </a:r>
          <a:endParaRPr lang="en-US" sz="1400" b="0" kern="1200" dirty="0"/>
        </a:p>
      </dsp:txBody>
      <dsp:txXfrm>
        <a:off x="282130" y="1944819"/>
        <a:ext cx="2098088" cy="484621"/>
      </dsp:txXfrm>
    </dsp:sp>
    <dsp:sp modelId="{7129D703-B6D4-4CA8-A5A2-673E842CC6AA}">
      <dsp:nvSpPr>
        <dsp:cNvPr id="0" name=""/>
        <dsp:cNvSpPr/>
      </dsp:nvSpPr>
      <dsp:spPr>
        <a:xfrm>
          <a:off x="267053" y="2523714"/>
          <a:ext cx="2128242" cy="5147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US" sz="1400" b="1" kern="1200" dirty="0" smtClean="0"/>
            <a:t>External Academic </a:t>
          </a:r>
          <a:endParaRPr lang="en-US" sz="1400" b="1" kern="1200" dirty="0"/>
        </a:p>
      </dsp:txBody>
      <dsp:txXfrm>
        <a:off x="282130" y="2538791"/>
        <a:ext cx="2098088" cy="484621"/>
      </dsp:txXfrm>
    </dsp:sp>
    <dsp:sp modelId="{3285F15F-3264-4728-87B0-92814A8DE8C1}">
      <dsp:nvSpPr>
        <dsp:cNvPr id="0" name=""/>
        <dsp:cNvSpPr/>
      </dsp:nvSpPr>
      <dsp:spPr>
        <a:xfrm>
          <a:off x="267053" y="3117685"/>
          <a:ext cx="2128242" cy="5147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PSAT/SAT/ACT/SAT Subject Scores/ IB Predicted Scores</a:t>
          </a:r>
          <a:endParaRPr lang="en-US" sz="1200" kern="1200" dirty="0"/>
        </a:p>
      </dsp:txBody>
      <dsp:txXfrm>
        <a:off x="282130" y="3132762"/>
        <a:ext cx="2098088" cy="484621"/>
      </dsp:txXfrm>
    </dsp:sp>
    <dsp:sp modelId="{3BA71DB5-8344-40B2-AC4C-AAA6B2BA4FE4}">
      <dsp:nvSpPr>
        <dsp:cNvPr id="0" name=""/>
        <dsp:cNvSpPr/>
      </dsp:nvSpPr>
      <dsp:spPr>
        <a:xfrm>
          <a:off x="267053" y="3711657"/>
          <a:ext cx="2128242" cy="5147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Recommendations</a:t>
          </a:r>
          <a:endParaRPr lang="en-US" sz="2000" kern="1200" dirty="0"/>
        </a:p>
      </dsp:txBody>
      <dsp:txXfrm>
        <a:off x="282130" y="3726734"/>
        <a:ext cx="2098088" cy="484621"/>
      </dsp:txXfrm>
    </dsp:sp>
    <dsp:sp modelId="{4F83DD6A-199B-4117-A06A-55A9D4DA8C11}">
      <dsp:nvSpPr>
        <dsp:cNvPr id="0" name=""/>
        <dsp:cNvSpPr/>
      </dsp:nvSpPr>
      <dsp:spPr>
        <a:xfrm>
          <a:off x="2860848" y="0"/>
          <a:ext cx="2660302" cy="4449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Will student contribute to life of the college/university?</a:t>
          </a:r>
          <a:endParaRPr lang="en-US" sz="2200" kern="1200" dirty="0"/>
        </a:p>
      </dsp:txBody>
      <dsp:txXfrm>
        <a:off x="2860848" y="0"/>
        <a:ext cx="2660302" cy="1334928"/>
      </dsp:txXfrm>
    </dsp:sp>
    <dsp:sp modelId="{760810A0-54EA-40E6-8136-24BCA364EE5A}">
      <dsp:nvSpPr>
        <dsp:cNvPr id="0" name=""/>
        <dsp:cNvSpPr/>
      </dsp:nvSpPr>
      <dsp:spPr>
        <a:xfrm>
          <a:off x="3126878" y="1334928"/>
          <a:ext cx="2128242" cy="2892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rtl="0">
            <a:lnSpc>
              <a:spcPct val="90000"/>
            </a:lnSpc>
            <a:spcBef>
              <a:spcPct val="0"/>
            </a:spcBef>
            <a:spcAft>
              <a:spcPct val="35000"/>
            </a:spcAft>
          </a:pPr>
          <a:r>
            <a:rPr lang="en-US" sz="2100" kern="1200" dirty="0" smtClean="0"/>
            <a:t>Evidence of </a:t>
          </a:r>
          <a:r>
            <a:rPr lang="en-US" sz="2100" b="1" kern="1200" dirty="0" smtClean="0"/>
            <a:t>Contribution</a:t>
          </a:r>
          <a:r>
            <a:rPr lang="en-US" sz="2100" kern="1200" dirty="0" smtClean="0"/>
            <a:t> to School  or Home </a:t>
          </a:r>
          <a:r>
            <a:rPr lang="en-US" sz="2100" b="1" kern="1200" dirty="0" smtClean="0"/>
            <a:t>Community </a:t>
          </a:r>
          <a:r>
            <a:rPr lang="en-US" sz="2100" b="0" kern="1200" dirty="0" smtClean="0"/>
            <a:t>(Including Family)?</a:t>
          </a:r>
          <a:endParaRPr lang="en-US" sz="2100" b="0" kern="1200" dirty="0"/>
        </a:p>
      </dsp:txBody>
      <dsp:txXfrm>
        <a:off x="3189212" y="1397262"/>
        <a:ext cx="2003574" cy="2767677"/>
      </dsp:txXfrm>
    </dsp:sp>
    <dsp:sp modelId="{4152BD34-4B83-4661-8E66-6F3D8B269D96}">
      <dsp:nvSpPr>
        <dsp:cNvPr id="0" name=""/>
        <dsp:cNvSpPr/>
      </dsp:nvSpPr>
      <dsp:spPr>
        <a:xfrm>
          <a:off x="5720674" y="0"/>
          <a:ext cx="2660302" cy="4449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Meta Cognitive Variables </a:t>
          </a:r>
        </a:p>
        <a:p>
          <a:pPr lvl="0" algn="ctr" defTabSz="977900" rtl="0">
            <a:lnSpc>
              <a:spcPct val="90000"/>
            </a:lnSpc>
            <a:spcBef>
              <a:spcPct val="0"/>
            </a:spcBef>
            <a:spcAft>
              <a:spcPct val="35000"/>
            </a:spcAft>
          </a:pPr>
          <a:r>
            <a:rPr lang="en-US" sz="2200" kern="1200" dirty="0" smtClean="0"/>
            <a:t>(Social Capital)</a:t>
          </a:r>
          <a:endParaRPr lang="en-US" sz="2200" kern="1200" dirty="0"/>
        </a:p>
      </dsp:txBody>
      <dsp:txXfrm>
        <a:off x="5720674" y="0"/>
        <a:ext cx="2660302" cy="1334928"/>
      </dsp:txXfrm>
    </dsp:sp>
    <dsp:sp modelId="{52D8ABF7-8B53-4475-A2CB-E566E366AF98}">
      <dsp:nvSpPr>
        <dsp:cNvPr id="0" name=""/>
        <dsp:cNvSpPr/>
      </dsp:nvSpPr>
      <dsp:spPr>
        <a:xfrm>
          <a:off x="5986704" y="1335037"/>
          <a:ext cx="2128242" cy="64823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kern="1200" dirty="0" smtClean="0"/>
            <a:t>Motivation</a:t>
          </a:r>
          <a:endParaRPr lang="en-US" sz="2000" kern="1200" dirty="0"/>
        </a:p>
      </dsp:txBody>
      <dsp:txXfrm>
        <a:off x="6005690" y="1354023"/>
        <a:ext cx="2090270" cy="610263"/>
      </dsp:txXfrm>
    </dsp:sp>
    <dsp:sp modelId="{6D089D18-5B40-4B32-AA48-0EBDED22BF83}">
      <dsp:nvSpPr>
        <dsp:cNvPr id="0" name=""/>
        <dsp:cNvSpPr/>
      </dsp:nvSpPr>
      <dsp:spPr>
        <a:xfrm>
          <a:off x="5986704" y="2083001"/>
          <a:ext cx="2128242" cy="64823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kern="1200" dirty="0" smtClean="0"/>
            <a:t>Perseverance</a:t>
          </a:r>
          <a:endParaRPr lang="en-US" sz="2000" kern="1200" dirty="0"/>
        </a:p>
      </dsp:txBody>
      <dsp:txXfrm>
        <a:off x="6005690" y="2101987"/>
        <a:ext cx="2090270" cy="610263"/>
      </dsp:txXfrm>
    </dsp:sp>
    <dsp:sp modelId="{41988C18-24EC-4845-9AD6-C4CF37C58B1B}">
      <dsp:nvSpPr>
        <dsp:cNvPr id="0" name=""/>
        <dsp:cNvSpPr/>
      </dsp:nvSpPr>
      <dsp:spPr>
        <a:xfrm>
          <a:off x="5986704" y="2830966"/>
          <a:ext cx="2128242" cy="64823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kern="1200" dirty="0" smtClean="0"/>
            <a:t>Goal Setting</a:t>
          </a:r>
          <a:endParaRPr lang="en-US" sz="2000" kern="1200" dirty="0"/>
        </a:p>
      </dsp:txBody>
      <dsp:txXfrm>
        <a:off x="6005690" y="2849952"/>
        <a:ext cx="2090270" cy="610263"/>
      </dsp:txXfrm>
    </dsp:sp>
    <dsp:sp modelId="{43994C9D-1BC9-48C4-B0A4-3F7D098EFD4A}">
      <dsp:nvSpPr>
        <dsp:cNvPr id="0" name=""/>
        <dsp:cNvSpPr/>
      </dsp:nvSpPr>
      <dsp:spPr>
        <a:xfrm>
          <a:off x="5986704" y="3578930"/>
          <a:ext cx="2128242" cy="64823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kern="1200" dirty="0" smtClean="0"/>
            <a:t>Navigating System</a:t>
          </a:r>
        </a:p>
      </dsp:txBody>
      <dsp:txXfrm>
        <a:off x="6005690" y="3597916"/>
        <a:ext cx="2090270" cy="610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DE053-A3FC-4513-938B-800365B8AEFA}">
      <dsp:nvSpPr>
        <dsp:cNvPr id="0" name=""/>
        <dsp:cNvSpPr/>
      </dsp:nvSpPr>
      <dsp:spPr>
        <a:xfrm>
          <a:off x="0" y="0"/>
          <a:ext cx="6400796" cy="3657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B35863-A64F-484E-95AC-0CFF2097E116}">
      <dsp:nvSpPr>
        <dsp:cNvPr id="0" name=""/>
        <dsp:cNvSpPr/>
      </dsp:nvSpPr>
      <dsp:spPr>
        <a:xfrm>
          <a:off x="0" y="1303019"/>
          <a:ext cx="1940367" cy="105156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Enrollment and training</a:t>
          </a:r>
          <a:endParaRPr lang="en-US" sz="2500" b="1" kern="1200" dirty="0"/>
        </a:p>
      </dsp:txBody>
      <dsp:txXfrm>
        <a:off x="51333" y="1354352"/>
        <a:ext cx="1837701" cy="948894"/>
      </dsp:txXfrm>
    </dsp:sp>
    <dsp:sp modelId="{18461B35-9C70-44DE-A7A8-23ACF1BF0601}">
      <dsp:nvSpPr>
        <dsp:cNvPr id="0" name=""/>
        <dsp:cNvSpPr/>
      </dsp:nvSpPr>
      <dsp:spPr>
        <a:xfrm>
          <a:off x="2022678" y="1303019"/>
          <a:ext cx="1940367" cy="1051560"/>
        </a:xfrm>
        <a:prstGeom prst="roundRect">
          <a:avLst/>
        </a:prstGeom>
        <a:solidFill>
          <a:schemeClr val="accent1">
            <a:shade val="80000"/>
            <a:hueOff val="157615"/>
            <a:satOff val="-3614"/>
            <a:lumOff val="131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Research project/ internship </a:t>
          </a:r>
          <a:endParaRPr lang="en-US" sz="2500" b="1" kern="1200" dirty="0"/>
        </a:p>
      </dsp:txBody>
      <dsp:txXfrm>
        <a:off x="2074011" y="1354352"/>
        <a:ext cx="1837701" cy="948894"/>
      </dsp:txXfrm>
    </dsp:sp>
    <dsp:sp modelId="{743290B5-41C4-4091-8B59-49640999F898}">
      <dsp:nvSpPr>
        <dsp:cNvPr id="0" name=""/>
        <dsp:cNvSpPr/>
      </dsp:nvSpPr>
      <dsp:spPr>
        <a:xfrm>
          <a:off x="4028839" y="1303019"/>
          <a:ext cx="2098118" cy="1051560"/>
        </a:xfrm>
        <a:prstGeom prst="roundRect">
          <a:avLst/>
        </a:prstGeom>
        <a:solidFill>
          <a:schemeClr val="accent1">
            <a:shade val="80000"/>
            <a:hueOff val="315231"/>
            <a:satOff val="-7227"/>
            <a:lumOff val="26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Independent Research</a:t>
          </a:r>
          <a:endParaRPr lang="en-US" sz="2500" b="1" kern="1200" dirty="0"/>
        </a:p>
      </dsp:txBody>
      <dsp:txXfrm>
        <a:off x="4080172" y="1354352"/>
        <a:ext cx="1995452" cy="9488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0.35571</cdr:x>
      <cdr:y>0.14357</cdr:y>
    </cdr:from>
    <cdr:to>
      <cdr:x>0.61262</cdr:x>
      <cdr:y>0.51698</cdr:y>
    </cdr:to>
    <cdr:sp macro="" textlink="">
      <cdr:nvSpPr>
        <cdr:cNvPr id="2" name="Rectangular Callout 1"/>
        <cdr:cNvSpPr/>
      </cdr:nvSpPr>
      <cdr:spPr>
        <a:xfrm xmlns:a="http://schemas.openxmlformats.org/drawingml/2006/main">
          <a:off x="3023199" y="628092"/>
          <a:ext cx="2183509" cy="1633590"/>
        </a:xfrm>
        <a:prstGeom xmlns:a="http://schemas.openxmlformats.org/drawingml/2006/main" prst="wedgeRectCallout">
          <a:avLst>
            <a:gd name="adj1" fmla="val -42032"/>
            <a:gd name="adj2" fmla="val 119223"/>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smtClean="0">
              <a:solidFill>
                <a:schemeClr val="tx1"/>
              </a:solidFill>
            </a:rPr>
            <a:t>IB established in CPS neighborhood schools: Amundsen, </a:t>
          </a:r>
          <a:r>
            <a:rPr lang="en-US" sz="1400" dirty="0" err="1" smtClean="0">
              <a:solidFill>
                <a:schemeClr val="tx1"/>
              </a:solidFill>
            </a:rPr>
            <a:t>Bogan</a:t>
          </a:r>
          <a:r>
            <a:rPr lang="en-US" sz="1400" dirty="0" smtClean="0">
              <a:solidFill>
                <a:schemeClr val="tx1"/>
              </a:solidFill>
            </a:rPr>
            <a:t>, Curie, Hubbard, Hyde Park, Kelly, Morgan Park, Prosser, Taft, </a:t>
          </a:r>
          <a:r>
            <a:rPr lang="en-US" sz="1400" dirty="0" err="1" smtClean="0">
              <a:solidFill>
                <a:schemeClr val="tx1"/>
              </a:solidFill>
            </a:rPr>
            <a:t>Senn</a:t>
          </a:r>
          <a:r>
            <a:rPr lang="en-US" sz="1400" dirty="0" smtClean="0">
              <a:solidFill>
                <a:schemeClr val="tx1"/>
              </a:solidFill>
            </a:rPr>
            <a:t>, Steinmetz and Washington</a:t>
          </a:r>
          <a:endParaRPr lang="en-US" sz="1400" dirty="0">
            <a:solidFill>
              <a:schemeClr val="tx1"/>
            </a:solidFill>
          </a:endParaRPr>
        </a:p>
      </cdr:txBody>
    </cdr:sp>
  </cdr:relSizeAnchor>
  <cdr:relSizeAnchor xmlns:cdr="http://schemas.openxmlformats.org/drawingml/2006/chartDrawing">
    <cdr:from>
      <cdr:x>0.62216</cdr:x>
      <cdr:y>0.00082</cdr:y>
    </cdr:from>
    <cdr:to>
      <cdr:x>0.84689</cdr:x>
      <cdr:y>0.33176</cdr:y>
    </cdr:to>
    <cdr:sp macro="" textlink="">
      <cdr:nvSpPr>
        <cdr:cNvPr id="3" name="Rectangular Callout 2"/>
        <cdr:cNvSpPr/>
      </cdr:nvSpPr>
      <cdr:spPr>
        <a:xfrm xmlns:a="http://schemas.openxmlformats.org/drawingml/2006/main">
          <a:off x="5287736" y="3587"/>
          <a:ext cx="1910034" cy="1447800"/>
        </a:xfrm>
        <a:prstGeom xmlns:a="http://schemas.openxmlformats.org/drawingml/2006/main" prst="wedgeRectCallout">
          <a:avLst>
            <a:gd name="adj1" fmla="val -14892"/>
            <a:gd name="adj2" fmla="val 111011"/>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smtClean="0">
              <a:solidFill>
                <a:schemeClr val="tx1"/>
              </a:solidFill>
            </a:rPr>
            <a:t>Mayor Emmanuel announces substantial expansion of IB in CPS including creation of “wall to wall” IB schools</a:t>
          </a:r>
          <a:endParaRPr lang="en-US" sz="1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B9B0C-7F11-4359-A94B-C3C741C68AC7}" type="datetimeFigureOut">
              <a:rPr lang="en-US" smtClean="0"/>
              <a:t>7/16/2016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4115C-83D7-44DB-ADB8-0C41734A0A0A}" type="slidenum">
              <a:rPr lang="en-US" smtClean="0"/>
              <a:t>‹#›</a:t>
            </a:fld>
            <a:endParaRPr lang="en-US"/>
          </a:p>
        </p:txBody>
      </p:sp>
    </p:spTree>
    <p:extLst>
      <p:ext uri="{BB962C8B-B14F-4D97-AF65-F5344CB8AC3E}">
        <p14:creationId xmlns:p14="http://schemas.microsoft.com/office/powerpoint/2010/main" val="244894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i="0" kern="1200" dirty="0" smtClean="0">
                <a:solidFill>
                  <a:schemeClr val="tx1"/>
                </a:solidFill>
                <a:latin typeface="Arial" charset="0"/>
                <a:ea typeface="+mn-ea"/>
                <a:cs typeface="+mn-cs"/>
              </a:rPr>
              <a:t>But more work still</a:t>
            </a:r>
            <a:r>
              <a:rPr lang="en-US" sz="1000" b="0" i="0" kern="1200" baseline="0" dirty="0" smtClean="0">
                <a:solidFill>
                  <a:schemeClr val="tx1"/>
                </a:solidFill>
                <a:latin typeface="Arial" charset="0"/>
                <a:ea typeface="+mn-ea"/>
                <a:cs typeface="+mn-cs"/>
              </a:rPr>
              <a:t> needs</a:t>
            </a:r>
            <a:r>
              <a:rPr lang="en-US" sz="1000" b="0" i="0" kern="1200" dirty="0" smtClean="0">
                <a:solidFill>
                  <a:schemeClr val="tx1"/>
                </a:solidFill>
                <a:latin typeface="Arial" charset="0"/>
                <a:ea typeface="+mn-ea"/>
                <a:cs typeface="+mn-cs"/>
              </a:rPr>
              <a:t> be done to encourage greater participation of low-income and minority students in IB programmes in these schools.</a:t>
            </a:r>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5</a:t>
            </a:fld>
            <a:endParaRPr lang="en-GB" dirty="0"/>
          </a:p>
        </p:txBody>
      </p:sp>
    </p:spTree>
    <p:extLst>
      <p:ext uri="{BB962C8B-B14F-4D97-AF65-F5344CB8AC3E}">
        <p14:creationId xmlns:p14="http://schemas.microsoft.com/office/powerpoint/2010/main" val="356284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Arial" charset="0"/>
                <a:ea typeface="+mn-ea"/>
                <a:cs typeface="+mn-cs"/>
              </a:rPr>
              <a:t>Low-income DP students from Title I schools also enroll at very high rates (79%). </a:t>
            </a:r>
          </a:p>
          <a:p>
            <a:pPr lvl="1"/>
            <a:r>
              <a:rPr lang="en-US" sz="1000" kern="1200" dirty="0" smtClean="0">
                <a:solidFill>
                  <a:schemeClr val="tx1"/>
                </a:solidFill>
                <a:latin typeface="Arial" charset="0"/>
                <a:ea typeface="+mn-ea"/>
                <a:cs typeface="+mn-cs"/>
              </a:rPr>
              <a:t>This rate is substantially higher than the national average for low-income students (46%).</a:t>
            </a:r>
          </a:p>
          <a:p>
            <a:pPr marL="177800" marR="0" lvl="1" indent="-177800" algn="l" defTabSz="914400" rtl="0" eaLnBrk="1" fontAlgn="base" latinLnBrk="0" hangingPunct="1">
              <a:lnSpc>
                <a:spcPct val="85000"/>
              </a:lnSpc>
              <a:spcBef>
                <a:spcPct val="100000"/>
              </a:spcBef>
              <a:spcAft>
                <a:spcPct val="0"/>
              </a:spcAft>
              <a:buClrTx/>
              <a:buSzTx/>
              <a:buFont typeface="Wingdings" pitchFamily="2" charset="2"/>
              <a:buChar char="§"/>
              <a:tabLst/>
              <a:defRPr/>
            </a:pPr>
            <a:r>
              <a:rPr lang="en-US" sz="1000" kern="1200" dirty="0" smtClean="0">
                <a:solidFill>
                  <a:schemeClr val="tx1"/>
                </a:solidFill>
                <a:latin typeface="Arial" charset="0"/>
                <a:ea typeface="+mn-ea"/>
                <a:cs typeface="+mn-cs"/>
              </a:rPr>
              <a:t>DP students from Title I schools enroll in college at the same rate as DP students from US public schools generally (82%).</a:t>
            </a:r>
          </a:p>
          <a:p>
            <a:pPr lvl="1"/>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6</a:t>
            </a:fld>
            <a:endParaRPr lang="en-GB" dirty="0"/>
          </a:p>
        </p:txBody>
      </p:sp>
    </p:spTree>
    <p:extLst>
      <p:ext uri="{BB962C8B-B14F-4D97-AF65-F5344CB8AC3E}">
        <p14:creationId xmlns:p14="http://schemas.microsoft.com/office/powerpoint/2010/main" val="245574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000" kern="1200" dirty="0" smtClean="0">
                <a:solidFill>
                  <a:schemeClr val="tx1"/>
                </a:solidFill>
                <a:latin typeface="Arial" charset="0"/>
                <a:ea typeface="+mn-ea"/>
                <a:cs typeface="+mn-cs"/>
              </a:rPr>
              <a:t>African American DP students from Title I schools have the highest postsecondary enrollment rate among the racial and ethnic groups represented in this study (84%), while nationally the college enrollment rate of African American students is the lowest (57%).</a:t>
            </a:r>
          </a:p>
          <a:p>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7</a:t>
            </a:fld>
            <a:endParaRPr lang="en-GB" dirty="0"/>
          </a:p>
        </p:txBody>
      </p:sp>
    </p:spTree>
    <p:extLst>
      <p:ext uri="{BB962C8B-B14F-4D97-AF65-F5344CB8AC3E}">
        <p14:creationId xmlns:p14="http://schemas.microsoft.com/office/powerpoint/2010/main" val="265297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609E7F-9528-4EC0-924E-F24DB821635D}" type="slidenum">
              <a:rPr lang="en-GB" smtClean="0"/>
              <a:pPr/>
              <a:t>8</a:t>
            </a:fld>
            <a:endParaRPr lang="en-GB" dirty="0"/>
          </a:p>
        </p:txBody>
      </p:sp>
    </p:spTree>
    <p:extLst>
      <p:ext uri="{BB962C8B-B14F-4D97-AF65-F5344CB8AC3E}">
        <p14:creationId xmlns:p14="http://schemas.microsoft.com/office/powerpoint/2010/main" val="40963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1" y="4343399"/>
            <a:ext cx="5486399" cy="4114800"/>
          </a:xfrm>
          <a:prstGeom prst="rect">
            <a:avLst/>
          </a:prstGeom>
        </p:spPr>
        <p:txBody>
          <a:bodyPr lIns="91425" tIns="91425" rIns="91425" bIns="91425" anchor="t" anchorCtr="0">
            <a:noAutofit/>
          </a:bodyPr>
          <a:lstStyle/>
          <a:p>
            <a:pPr>
              <a:spcBef>
                <a:spcPts val="0"/>
              </a:spcBef>
              <a:buNone/>
            </a:pPr>
            <a:endParaRPr/>
          </a:p>
        </p:txBody>
      </p:sp>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100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1" y="4343399"/>
            <a:ext cx="5486399" cy="4114918"/>
          </a:xfrm>
          <a:prstGeom prst="rect">
            <a:avLst/>
          </a:prstGeom>
        </p:spPr>
        <p:txBody>
          <a:bodyPr lIns="91425" tIns="91425" rIns="91425" bIns="91425" anchor="t" anchorCtr="0">
            <a:noAutofit/>
          </a:bodyPr>
          <a:lstStyle/>
          <a:p>
            <a:pPr>
              <a:spcBef>
                <a:spcPts val="0"/>
              </a:spcBef>
              <a:buNone/>
            </a:pPr>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094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Geneva"/>
                <a:cs typeface="Geneva"/>
              </a:rPr>
              <a:t>College Access – Pre-College / College Success – In College /  Graduate School &amp; Career Achievement – Post-College</a:t>
            </a:r>
          </a:p>
        </p:txBody>
      </p:sp>
      <p:sp>
        <p:nvSpPr>
          <p:cNvPr id="4" name="Slide Number Placeholder 3"/>
          <p:cNvSpPr>
            <a:spLocks noGrp="1"/>
          </p:cNvSpPr>
          <p:nvPr>
            <p:ph type="sldNum" sz="quarter" idx="5"/>
          </p:nvPr>
        </p:nvSpPr>
        <p:spPr/>
        <p:txBody>
          <a:bodyPr/>
          <a:lstStyle/>
          <a:p>
            <a:pPr>
              <a:defRPr/>
            </a:pPr>
            <a:fld id="{1010C003-7747-4FBE-89AC-4CC53B3F4B34}"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73777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B19E5-B863-425B-8D9A-29FA4A76AA04}" type="slidenum">
              <a:rPr lang="en-US"/>
              <a:pPr/>
              <a:t>19</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916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B5CE0C-2375-4A8D-882D-53BC3BDC115E}" type="slidenum">
              <a:rPr lang="en-US" smtClean="0"/>
              <a:pPr/>
              <a:t>27</a:t>
            </a:fld>
            <a:endParaRPr lang="en-US" dirty="0"/>
          </a:p>
        </p:txBody>
      </p:sp>
    </p:spTree>
    <p:extLst>
      <p:ext uri="{BB962C8B-B14F-4D97-AF65-F5344CB8AC3E}">
        <p14:creationId xmlns:p14="http://schemas.microsoft.com/office/powerpoint/2010/main" val="2984327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Version 3, page 1.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062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Version 3,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179987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Version 3, page 2.jpg"/>
          <p:cNvPicPr>
            <a:picLocks noChangeAspect="1"/>
          </p:cNvPicPr>
          <p:nvPr/>
        </p:nvPicPr>
        <p:blipFill>
          <a:blip r:embed="rId2"/>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188043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en-US" dirty="0" smtClean="0">
                <a:solidFill>
                  <a:prstClr val="black"/>
                </a:solidFill>
              </a:rPr>
              <a:t>2015 Mission Student Factors</a:t>
            </a:r>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dirty="0" smtClean="0">
                <a:solidFill>
                  <a:prstClr val="black"/>
                </a:solidFill>
              </a:rPr>
              <a:t>IRMA - Proprietary and Confidential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EEFD615-4401-4011-8037-BDC52D03524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56103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0074195" y="6629930"/>
            <a:ext cx="1424445" cy="228070"/>
          </a:xfrm>
          <a:prstGeom prst="rect">
            <a:avLst/>
          </a:prstGeom>
        </p:spPr>
        <p:txBody>
          <a:bodyPr/>
          <a:lstStyle>
            <a:lvl1pPr marL="0" marR="0" indent="0" algn="r" defTabSz="342900" rtl="0" eaLnBrk="1" fontAlgn="auto" latinLnBrk="0" hangingPunct="1">
              <a:lnSpc>
                <a:spcPct val="100000"/>
              </a:lnSpc>
              <a:spcBef>
                <a:spcPts val="0"/>
              </a:spcBef>
              <a:spcAft>
                <a:spcPts val="0"/>
              </a:spcAft>
              <a:buClrTx/>
              <a:buSzTx/>
              <a:buFontTx/>
              <a:buNone/>
              <a:tabLst/>
              <a:defRPr/>
            </a:lvl1pPr>
          </a:lstStyle>
          <a:p>
            <a:fld id="{02C89652-6118-194A-A2A5-0F33353BC73A}" type="datetimeFigureOut">
              <a:rPr lang="en-US" smtClean="0">
                <a:solidFill>
                  <a:prstClr val="black"/>
                </a:solidFill>
              </a:rPr>
              <a:pPr/>
              <a:t>7/16/2016</a:t>
            </a:fld>
            <a:endParaRPr lang="nl-NL" dirty="0" smtClean="0">
              <a:solidFill>
                <a:prstClr val="black"/>
              </a:solidFill>
            </a:endParaRPr>
          </a:p>
          <a:p>
            <a:endParaRPr lang="nl-NL" dirty="0">
              <a:solidFill>
                <a:prstClr val="black"/>
              </a:solidFill>
            </a:endParaRPr>
          </a:p>
        </p:txBody>
      </p:sp>
      <p:sp>
        <p:nvSpPr>
          <p:cNvPr id="6" name="Tijdelijke aanduiding voor dianummer 5"/>
          <p:cNvSpPr>
            <a:spLocks noGrp="1"/>
          </p:cNvSpPr>
          <p:nvPr>
            <p:ph type="sldNum" sz="quarter" idx="12"/>
          </p:nvPr>
        </p:nvSpPr>
        <p:spPr>
          <a:xfrm>
            <a:off x="11498641" y="6629930"/>
            <a:ext cx="541867" cy="228070"/>
          </a:xfrm>
          <a:prstGeom prst="rect">
            <a:avLst/>
          </a:prstGeom>
        </p:spPr>
        <p:txBody>
          <a:bodyPr/>
          <a:lstStyle/>
          <a:p>
            <a:fld id="{365E7149-2CBC-7E42-B4F4-E2E7C22F4267}" type="slidenum">
              <a:rPr lang="nl-NL" smtClean="0">
                <a:solidFill>
                  <a:prstClr val="black"/>
                </a:solidFill>
              </a:rPr>
              <a:pPr/>
              <a:t>‹#›</a:t>
            </a:fld>
            <a:endParaRPr lang="nl-NL">
              <a:solidFill>
                <a:prstClr val="black"/>
              </a:solidFill>
            </a:endParaRPr>
          </a:p>
        </p:txBody>
      </p:sp>
    </p:spTree>
    <p:extLst>
      <p:ext uri="{BB962C8B-B14F-4D97-AF65-F5344CB8AC3E}">
        <p14:creationId xmlns:p14="http://schemas.microsoft.com/office/powerpoint/2010/main" val="12689373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0074195" y="6629930"/>
            <a:ext cx="1424445" cy="228070"/>
          </a:xfrm>
        </p:spPr>
        <p:txBody>
          <a:bodyPr/>
          <a:lstStyle>
            <a:lvl1pPr marL="0" marR="0" indent="0" algn="r" defTabSz="342900" rtl="0" eaLnBrk="1" fontAlgn="auto" latinLnBrk="0" hangingPunct="1">
              <a:lnSpc>
                <a:spcPct val="100000"/>
              </a:lnSpc>
              <a:spcBef>
                <a:spcPts val="0"/>
              </a:spcBef>
              <a:spcAft>
                <a:spcPts val="0"/>
              </a:spcAft>
              <a:buClrTx/>
              <a:buSzTx/>
              <a:buFontTx/>
              <a:buNone/>
              <a:tabLst/>
              <a:defRPr/>
            </a:lvl1pPr>
          </a:lstStyle>
          <a:p>
            <a:fld id="{02C89652-6118-194A-A2A5-0F33353BC73A}" type="datetimeFigureOut">
              <a:rPr lang="en-US" smtClean="0">
                <a:solidFill>
                  <a:srgbClr val="7E7E7E"/>
                </a:solidFill>
              </a:rPr>
              <a:pPr/>
              <a:t>7/16/2016</a:t>
            </a:fld>
            <a:endParaRPr lang="nl-NL" dirty="0" smtClean="0">
              <a:solidFill>
                <a:srgbClr val="7E7E7E"/>
              </a:solidFill>
            </a:endParaRPr>
          </a:p>
          <a:p>
            <a:endParaRPr lang="nl-NL" dirty="0">
              <a:solidFill>
                <a:srgbClr val="7E7E7E"/>
              </a:solidFill>
            </a:endParaRPr>
          </a:p>
        </p:txBody>
      </p:sp>
      <p:sp>
        <p:nvSpPr>
          <p:cNvPr id="6" name="Tijdelijke aanduiding voor dianummer 5"/>
          <p:cNvSpPr>
            <a:spLocks noGrp="1"/>
          </p:cNvSpPr>
          <p:nvPr>
            <p:ph type="sldNum" sz="quarter" idx="12"/>
          </p:nvPr>
        </p:nvSpPr>
        <p:spPr>
          <a:xfrm>
            <a:off x="11498641" y="6629930"/>
            <a:ext cx="541867" cy="228070"/>
          </a:xfrm>
        </p:spPr>
        <p:txBody>
          <a:bodyPr/>
          <a:lstStyle/>
          <a:p>
            <a:fld id="{365E7149-2CBC-7E42-B4F4-E2E7C22F4267}" type="slidenum">
              <a:rPr lang="nl-NL" smtClean="0">
                <a:solidFill>
                  <a:srgbClr val="7E7E7E"/>
                </a:solidFill>
              </a:rPr>
              <a:pPr/>
              <a:t>‹#›</a:t>
            </a:fld>
            <a:endParaRPr lang="nl-NL">
              <a:solidFill>
                <a:srgbClr val="7E7E7E"/>
              </a:solidFill>
            </a:endParaRPr>
          </a:p>
        </p:txBody>
      </p:sp>
    </p:spTree>
    <p:extLst>
      <p:ext uri="{BB962C8B-B14F-4D97-AF65-F5344CB8AC3E}">
        <p14:creationId xmlns:p14="http://schemas.microsoft.com/office/powerpoint/2010/main" val="914967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20438" y="3203575"/>
            <a:ext cx="10949049" cy="1588561"/>
          </a:xfrm>
        </p:spPr>
        <p:txBody>
          <a:bodyPr/>
          <a:lstStyle>
            <a:lvl1pPr algn="ctr">
              <a:defRPr/>
            </a:lvl1pPr>
          </a:lstStyle>
          <a:p>
            <a:r>
              <a:rPr lang="en-US" noProof="0" smtClean="0"/>
              <a:t>Click to edit Master title style</a:t>
            </a:r>
            <a:endParaRPr lang="en-US" noProof="0"/>
          </a:p>
        </p:txBody>
      </p:sp>
      <p:sp>
        <p:nvSpPr>
          <p:cNvPr id="3" name="Subtitel 2"/>
          <p:cNvSpPr>
            <a:spLocks noGrp="1"/>
          </p:cNvSpPr>
          <p:nvPr>
            <p:ph type="subTitle" idx="1"/>
          </p:nvPr>
        </p:nvSpPr>
        <p:spPr>
          <a:xfrm>
            <a:off x="720438" y="4792134"/>
            <a:ext cx="10949049" cy="872062"/>
          </a:xfrm>
        </p:spPr>
        <p:txBody>
          <a:bodyPr anchor="b" anchorCtr="0">
            <a:normAutofit/>
          </a:bodyPr>
          <a:lstStyle>
            <a:lvl1pPr marL="0" indent="0" algn="ct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Tijdelijke aanduiding voor datum 3"/>
          <p:cNvSpPr>
            <a:spLocks noGrp="1"/>
          </p:cNvSpPr>
          <p:nvPr>
            <p:ph type="dt" sz="half" idx="10"/>
          </p:nvPr>
        </p:nvSpPr>
        <p:spPr>
          <a:xfrm>
            <a:off x="0" y="6629930"/>
            <a:ext cx="1424445" cy="228070"/>
          </a:xfrm>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dianummer 5"/>
          <p:cNvSpPr>
            <a:spLocks noGrp="1"/>
          </p:cNvSpPr>
          <p:nvPr>
            <p:ph type="sldNum" sz="quarter" idx="12"/>
          </p:nvPr>
        </p:nvSpPr>
        <p:spPr>
          <a:xfrm>
            <a:off x="1424445" y="6629930"/>
            <a:ext cx="541867" cy="228070"/>
          </a:xfrm>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1875474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5" name="Tijdelijke aanduiding voor voettekst 4"/>
          <p:cNvSpPr>
            <a:spLocks noGrp="1"/>
          </p:cNvSpPr>
          <p:nvPr>
            <p:ph type="ftr" sz="quarter" idx="11"/>
          </p:nvPr>
        </p:nvSpPr>
        <p:spPr/>
        <p:txBody>
          <a:bodyPr/>
          <a:lstStyle/>
          <a:p>
            <a:endParaRPr lang="en-US">
              <a:solidFill>
                <a:srgbClr val="7E7E7E"/>
              </a:solidFill>
            </a:endParaRPr>
          </a:p>
        </p:txBody>
      </p:sp>
      <p:sp>
        <p:nvSpPr>
          <p:cNvPr id="6" name="Tijdelijke aanduiding voor dianummer 5"/>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9918061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el 1"/>
          <p:cNvSpPr>
            <a:spLocks noGrp="1"/>
          </p:cNvSpPr>
          <p:nvPr>
            <p:ph type="title"/>
          </p:nvPr>
        </p:nvSpPr>
        <p:spPr>
          <a:xfrm>
            <a:off x="2985416" y="2184400"/>
            <a:ext cx="8596984" cy="1727200"/>
          </a:xfrm>
        </p:spPr>
        <p:txBody>
          <a:bodyPr anchor="t">
            <a:normAutofit/>
          </a:bodyPr>
          <a:lstStyle>
            <a:lvl1pPr algn="l">
              <a:defRPr sz="2700" b="1" cap="none"/>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2985416" y="3911603"/>
            <a:ext cx="8596984" cy="1500187"/>
          </a:xfrm>
        </p:spPr>
        <p:txBody>
          <a:bodyPr anchor="t" anchorCtr="0">
            <a:normAutofit/>
          </a:bodyPr>
          <a:lstStyle>
            <a:lvl1pPr marL="0" indent="0">
              <a:spcBef>
                <a:spcPts val="0"/>
              </a:spcBef>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noProof="0" smtClean="0"/>
              <a:t>Click to edit Master text styles</a:t>
            </a:r>
          </a:p>
        </p:txBody>
      </p:sp>
      <p:sp>
        <p:nvSpPr>
          <p:cNvPr id="4" name="Tijdelijke aanduiding voor datum 3"/>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5" name="Tijdelijke aanduiding voor voettekst 4"/>
          <p:cNvSpPr>
            <a:spLocks noGrp="1"/>
          </p:cNvSpPr>
          <p:nvPr>
            <p:ph type="ftr" sz="quarter" idx="11"/>
          </p:nvPr>
        </p:nvSpPr>
        <p:spPr/>
        <p:txBody>
          <a:bodyPr/>
          <a:lstStyle/>
          <a:p>
            <a:endParaRPr lang="en-US">
              <a:solidFill>
                <a:srgbClr val="7E7E7E"/>
              </a:solidFill>
            </a:endParaRPr>
          </a:p>
        </p:txBody>
      </p:sp>
      <p:sp>
        <p:nvSpPr>
          <p:cNvPr id="6" name="Tijdelijke aanduiding voor dianummer 5"/>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19913158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Tijdelijke aanduiding voor inhoud 2"/>
          <p:cNvSpPr>
            <a:spLocks noGrp="1"/>
          </p:cNvSpPr>
          <p:nvPr>
            <p:ph sz="half" idx="1"/>
          </p:nvPr>
        </p:nvSpPr>
        <p:spPr>
          <a:xfrm>
            <a:off x="1633283" y="2209802"/>
            <a:ext cx="4902984" cy="3916363"/>
          </a:xfrm>
        </p:spPr>
        <p:txBody>
          <a:bodyPr>
            <a:normAutofit/>
          </a:bodyPr>
          <a:lstStyle>
            <a:lvl1pPr>
              <a:defRPr sz="15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jdelijke aanduiding voor inhoud 3"/>
          <p:cNvSpPr>
            <a:spLocks noGrp="1"/>
          </p:cNvSpPr>
          <p:nvPr>
            <p:ph sz="half" idx="2"/>
          </p:nvPr>
        </p:nvSpPr>
        <p:spPr>
          <a:xfrm>
            <a:off x="6681600" y="2209802"/>
            <a:ext cx="4900800" cy="3916363"/>
          </a:xfrm>
        </p:spPr>
        <p:txBody>
          <a:bodyPr>
            <a:normAutofit/>
          </a:bodyPr>
          <a:lstStyle>
            <a:lvl1pPr>
              <a:defRPr sz="15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datum 4"/>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voettekst 5"/>
          <p:cNvSpPr>
            <a:spLocks noGrp="1"/>
          </p:cNvSpPr>
          <p:nvPr>
            <p:ph type="ftr" sz="quarter" idx="11"/>
          </p:nvPr>
        </p:nvSpPr>
        <p:spPr/>
        <p:txBody>
          <a:bodyPr/>
          <a:lstStyle/>
          <a:p>
            <a:endParaRPr lang="en-US">
              <a:solidFill>
                <a:srgbClr val="7E7E7E"/>
              </a:solidFill>
            </a:endParaRPr>
          </a:p>
        </p:txBody>
      </p:sp>
      <p:sp>
        <p:nvSpPr>
          <p:cNvPr id="7" name="Tijdelijke aanduiding voor dianummer 6"/>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31664931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1633283" y="2209800"/>
            <a:ext cx="4900800" cy="639762"/>
          </a:xfrm>
        </p:spPr>
        <p:txBody>
          <a:bodyPr anchor="t"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smtClean="0"/>
              <a:t>Click to edit Master text styles</a:t>
            </a:r>
          </a:p>
        </p:txBody>
      </p:sp>
      <p:sp>
        <p:nvSpPr>
          <p:cNvPr id="4" name="Tijdelijke aanduiding voor inhoud 3"/>
          <p:cNvSpPr>
            <a:spLocks noGrp="1"/>
          </p:cNvSpPr>
          <p:nvPr>
            <p:ph sz="half" idx="2"/>
          </p:nvPr>
        </p:nvSpPr>
        <p:spPr>
          <a:xfrm>
            <a:off x="1633283" y="2849564"/>
            <a:ext cx="4900800" cy="3276601"/>
          </a:xfrm>
        </p:spPr>
        <p:txBody>
          <a:bodyPr>
            <a:normAutofit/>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tekst 4"/>
          <p:cNvSpPr>
            <a:spLocks noGrp="1"/>
          </p:cNvSpPr>
          <p:nvPr>
            <p:ph type="body" sz="quarter" idx="3"/>
          </p:nvPr>
        </p:nvSpPr>
        <p:spPr>
          <a:xfrm>
            <a:off x="6681600" y="2209800"/>
            <a:ext cx="4900800" cy="639762"/>
          </a:xfrm>
        </p:spPr>
        <p:txBody>
          <a:bodyPr anchor="t"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smtClean="0"/>
              <a:t>Click to edit Master text styles</a:t>
            </a:r>
          </a:p>
        </p:txBody>
      </p:sp>
      <p:sp>
        <p:nvSpPr>
          <p:cNvPr id="6" name="Tijdelijke aanduiding voor inhoud 5"/>
          <p:cNvSpPr>
            <a:spLocks noGrp="1"/>
          </p:cNvSpPr>
          <p:nvPr>
            <p:ph sz="quarter" idx="4"/>
          </p:nvPr>
        </p:nvSpPr>
        <p:spPr>
          <a:xfrm>
            <a:off x="6681600" y="2849561"/>
            <a:ext cx="4900800" cy="3276602"/>
          </a:xfrm>
        </p:spPr>
        <p:txBody>
          <a:bodyPr>
            <a:normAutofit/>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ijdelijke aanduiding voor datum 6"/>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8" name="Tijdelijke aanduiding voor voettekst 7"/>
          <p:cNvSpPr>
            <a:spLocks noGrp="1"/>
          </p:cNvSpPr>
          <p:nvPr>
            <p:ph type="ftr" sz="quarter" idx="11"/>
          </p:nvPr>
        </p:nvSpPr>
        <p:spPr/>
        <p:txBody>
          <a:bodyPr/>
          <a:lstStyle/>
          <a:p>
            <a:endParaRPr lang="en-US">
              <a:solidFill>
                <a:srgbClr val="7E7E7E"/>
              </a:solidFill>
            </a:endParaRPr>
          </a:p>
        </p:txBody>
      </p:sp>
      <p:sp>
        <p:nvSpPr>
          <p:cNvPr id="9" name="Tijdelijke aanduiding voor dianummer 8"/>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2089580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descr="Version 3,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2318536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datum 2"/>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4" name="Tijdelijke aanduiding voor voettekst 3"/>
          <p:cNvSpPr>
            <a:spLocks noGrp="1"/>
          </p:cNvSpPr>
          <p:nvPr>
            <p:ph type="ftr" sz="quarter" idx="11"/>
          </p:nvPr>
        </p:nvSpPr>
        <p:spPr/>
        <p:txBody>
          <a:bodyPr/>
          <a:lstStyle/>
          <a:p>
            <a:endParaRPr lang="en-US">
              <a:solidFill>
                <a:srgbClr val="7E7E7E"/>
              </a:solidFill>
            </a:endParaRPr>
          </a:p>
        </p:txBody>
      </p:sp>
      <p:sp>
        <p:nvSpPr>
          <p:cNvPr id="5" name="Tijdelijke aanduiding voor dianummer 4"/>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35357828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3" name="Tijdelijke aanduiding voor voettekst 2"/>
          <p:cNvSpPr>
            <a:spLocks noGrp="1"/>
          </p:cNvSpPr>
          <p:nvPr>
            <p:ph type="ftr" sz="quarter" idx="11"/>
          </p:nvPr>
        </p:nvSpPr>
        <p:spPr/>
        <p:txBody>
          <a:bodyPr/>
          <a:lstStyle/>
          <a:p>
            <a:endParaRPr lang="en-US">
              <a:solidFill>
                <a:srgbClr val="7E7E7E"/>
              </a:solidFill>
            </a:endParaRPr>
          </a:p>
        </p:txBody>
      </p:sp>
      <p:sp>
        <p:nvSpPr>
          <p:cNvPr id="4" name="Tijdelijke aanduiding voor dianummer 3"/>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27255963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625601" y="1283183"/>
            <a:ext cx="4301067" cy="1049336"/>
          </a:xfrm>
        </p:spPr>
        <p:txBody>
          <a:bodyPr anchor="t" anchorCtr="0"/>
          <a:lstStyle>
            <a:lvl1pPr algn="l">
              <a:defRPr sz="1500" b="1"/>
            </a:lvl1pPr>
          </a:lstStyle>
          <a:p>
            <a:r>
              <a:rPr lang="en-US" noProof="0" smtClean="0"/>
              <a:t>Click to edit Master title style</a:t>
            </a:r>
            <a:endParaRPr lang="en-US" noProof="0"/>
          </a:p>
        </p:txBody>
      </p:sp>
      <p:sp>
        <p:nvSpPr>
          <p:cNvPr id="3" name="Tijdelijke aanduiding voor inhoud 2"/>
          <p:cNvSpPr>
            <a:spLocks noGrp="1"/>
          </p:cNvSpPr>
          <p:nvPr>
            <p:ph idx="1"/>
          </p:nvPr>
        </p:nvSpPr>
        <p:spPr>
          <a:xfrm>
            <a:off x="6096000" y="1283183"/>
            <a:ext cx="5486400" cy="4965700"/>
          </a:xfrm>
        </p:spPr>
        <p:txBody>
          <a:bodyPr>
            <a:normAutofit/>
          </a:bodyPr>
          <a:lstStyle>
            <a:lvl1pPr>
              <a:defRPr sz="15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tekst 3"/>
          <p:cNvSpPr>
            <a:spLocks noGrp="1"/>
          </p:cNvSpPr>
          <p:nvPr>
            <p:ph type="body" sz="half" idx="2"/>
          </p:nvPr>
        </p:nvSpPr>
        <p:spPr>
          <a:xfrm>
            <a:off x="1625601" y="2332522"/>
            <a:ext cx="4301067" cy="3916363"/>
          </a:xfrm>
        </p:spPr>
        <p:txBody>
          <a:bodyP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voettekst 5"/>
          <p:cNvSpPr>
            <a:spLocks noGrp="1"/>
          </p:cNvSpPr>
          <p:nvPr>
            <p:ph type="ftr" sz="quarter" idx="11"/>
          </p:nvPr>
        </p:nvSpPr>
        <p:spPr/>
        <p:txBody>
          <a:bodyPr/>
          <a:lstStyle/>
          <a:p>
            <a:endParaRPr lang="en-US">
              <a:solidFill>
                <a:srgbClr val="7E7E7E"/>
              </a:solidFill>
            </a:endParaRPr>
          </a:p>
        </p:txBody>
      </p:sp>
      <p:sp>
        <p:nvSpPr>
          <p:cNvPr id="7" name="Tijdelijke aanduiding voor dianummer 6"/>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2941095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625600" y="1319999"/>
            <a:ext cx="7296000" cy="566738"/>
          </a:xfrm>
        </p:spPr>
        <p:txBody>
          <a:bodyPr anchor="t" anchorCtr="0"/>
          <a:lstStyle>
            <a:lvl1pPr algn="l">
              <a:defRPr sz="1500" b="1"/>
            </a:lvl1pPr>
          </a:lstStyle>
          <a:p>
            <a:r>
              <a:rPr lang="en-US" noProof="0" smtClean="0"/>
              <a:t>Click to edit Master title style</a:t>
            </a:r>
            <a:endParaRPr lang="en-US" noProof="0"/>
          </a:p>
        </p:txBody>
      </p:sp>
      <p:sp>
        <p:nvSpPr>
          <p:cNvPr id="3" name="Tijdelijke aanduiding voor afbeelding 2"/>
          <p:cNvSpPr>
            <a:spLocks noGrp="1"/>
          </p:cNvSpPr>
          <p:nvPr>
            <p:ph type="pic" idx="1"/>
          </p:nvPr>
        </p:nvSpPr>
        <p:spPr>
          <a:xfrm>
            <a:off x="1625600" y="1886737"/>
            <a:ext cx="7296000" cy="4104000"/>
          </a:xfrm>
          <a:solidFill>
            <a:schemeClr val="accent6">
              <a:lumMod val="40000"/>
              <a:lumOff val="60000"/>
            </a:schemeClr>
          </a:solidFill>
        </p:spPr>
        <p:txBody>
          <a:bodyPr tIns="180000">
            <a:normAutofit/>
          </a:bodyPr>
          <a:lstStyle>
            <a:lvl1pPr marL="0" indent="0" algn="ctr">
              <a:buNone/>
              <a:defRPr sz="1500">
                <a:solidFill>
                  <a:schemeClr val="accent6"/>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smtClean="0"/>
              <a:t>Click icon to add picture</a:t>
            </a:r>
            <a:endParaRPr lang="en-US" noProof="0"/>
          </a:p>
        </p:txBody>
      </p:sp>
      <p:sp>
        <p:nvSpPr>
          <p:cNvPr id="4" name="Tijdelijke aanduiding voor tekst 3"/>
          <p:cNvSpPr>
            <a:spLocks noGrp="1"/>
          </p:cNvSpPr>
          <p:nvPr>
            <p:ph type="body" sz="half" idx="2"/>
          </p:nvPr>
        </p:nvSpPr>
        <p:spPr>
          <a:xfrm>
            <a:off x="9124801" y="4960139"/>
            <a:ext cx="2457601" cy="1030601"/>
          </a:xfrm>
        </p:spPr>
        <p:txBody>
          <a:bodyPr anchor="b" anchorCtr="0">
            <a:normAutofit/>
          </a:bodyPr>
          <a:lstStyle>
            <a:lvl1pPr marL="0" indent="0">
              <a:lnSpc>
                <a:spcPct val="100000"/>
              </a:lnSpc>
              <a:buNone/>
              <a:defRPr sz="900" i="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smtClean="0">
                <a:solidFill>
                  <a:srgbClr val="7E7E7E"/>
                </a:solidFill>
              </a:rPr>
              <a:pPr/>
              <a:t>7/16/2016</a:t>
            </a:fld>
            <a:endParaRPr lang="en-US">
              <a:solidFill>
                <a:srgbClr val="7E7E7E"/>
              </a:solidFill>
            </a:endParaRPr>
          </a:p>
        </p:txBody>
      </p:sp>
      <p:sp>
        <p:nvSpPr>
          <p:cNvPr id="6" name="Tijdelijke aanduiding voor voettekst 5"/>
          <p:cNvSpPr>
            <a:spLocks noGrp="1"/>
          </p:cNvSpPr>
          <p:nvPr>
            <p:ph type="ftr" sz="quarter" idx="11"/>
          </p:nvPr>
        </p:nvSpPr>
        <p:spPr/>
        <p:txBody>
          <a:bodyPr/>
          <a:lstStyle/>
          <a:p>
            <a:endParaRPr lang="en-US">
              <a:solidFill>
                <a:srgbClr val="7E7E7E"/>
              </a:solidFill>
            </a:endParaRPr>
          </a:p>
        </p:txBody>
      </p:sp>
      <p:sp>
        <p:nvSpPr>
          <p:cNvPr id="7" name="Tijdelijke aanduiding voor dianummer 6"/>
          <p:cNvSpPr>
            <a:spLocks noGrp="1"/>
          </p:cNvSpPr>
          <p:nvPr>
            <p:ph type="sldNum" sz="quarter" idx="12"/>
          </p:nvPr>
        </p:nvSpPr>
        <p:spPr/>
        <p:txBody>
          <a:bodyPr/>
          <a:lstStyle/>
          <a:p>
            <a:fld id="{365E7149-2CBC-7E42-B4F4-E2E7C22F4267}" type="slidenum">
              <a:rPr lang="en-US" smtClean="0">
                <a:solidFill>
                  <a:srgbClr val="7E7E7E"/>
                </a:solidFill>
              </a:rPr>
              <a:pPr/>
              <a:t>‹#›</a:t>
            </a:fld>
            <a:endParaRPr lang="en-US">
              <a:solidFill>
                <a:srgbClr val="7E7E7E"/>
              </a:solidFill>
            </a:endParaRPr>
          </a:p>
        </p:txBody>
      </p:sp>
    </p:spTree>
    <p:extLst>
      <p:ext uri="{BB962C8B-B14F-4D97-AF65-F5344CB8AC3E}">
        <p14:creationId xmlns:p14="http://schemas.microsoft.com/office/powerpoint/2010/main" val="38506685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UBC Brand Image - Vancouver">
    <p:spTree>
      <p:nvGrpSpPr>
        <p:cNvPr id="1" name=""/>
        <p:cNvGrpSpPr/>
        <p:nvPr/>
      </p:nvGrpSpPr>
      <p:grpSpPr>
        <a:xfrm>
          <a:off x="0" y="0"/>
          <a:ext cx="0" cy="0"/>
          <a:chOff x="0" y="0"/>
          <a:chExt cx="0" cy="0"/>
        </a:xfrm>
      </p:grpSpPr>
      <p:pic>
        <p:nvPicPr>
          <p:cNvPr id="2" name="Picture 1" descr="UBC_FrontPage.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283" y="-17463"/>
            <a:ext cx="12232217"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180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pic>
        <p:nvPicPr>
          <p:cNvPr id="4" name="Picture 1" descr="UBC_Footer_Wh-B.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283" y="-17463"/>
            <a:ext cx="12232217"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0"/>
          </p:nvPr>
        </p:nvSpPr>
        <p:spPr>
          <a:xfrm>
            <a:off x="1621048" y="1126068"/>
            <a:ext cx="9752145"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a:ln>
                  <a:noFill/>
                </a:ln>
                <a:solidFill>
                  <a:srgbClr val="07203F"/>
                </a:solidFill>
                <a:effectLst/>
                <a:uLnTx/>
                <a:uFillTx/>
                <a:latin typeface="+mj-lt"/>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smtClean="0"/>
              <a:t>Click to edit Master text styles</a:t>
            </a:r>
          </a:p>
        </p:txBody>
      </p:sp>
      <p:sp>
        <p:nvSpPr>
          <p:cNvPr id="8" name="Text Placeholder 12"/>
          <p:cNvSpPr>
            <a:spLocks noGrp="1"/>
          </p:cNvSpPr>
          <p:nvPr>
            <p:ph type="body" sz="quarter" idx="14"/>
          </p:nvPr>
        </p:nvSpPr>
        <p:spPr>
          <a:xfrm>
            <a:off x="1574142" y="2613026"/>
            <a:ext cx="9745133" cy="2671763"/>
          </a:xfrm>
          <a:prstGeom prst="rect">
            <a:avLst/>
          </a:prstGeom>
        </p:spPr>
        <p:txBody>
          <a:bodyPr vert="horz"/>
          <a:lstStyle>
            <a:lvl1pPr marL="461963" marR="0" indent="-461963" algn="l" defTabSz="914400" rtl="0" eaLnBrk="1" fontAlgn="auto" latinLnBrk="0" hangingPunct="1">
              <a:lnSpc>
                <a:spcPts val="3000"/>
              </a:lnSpc>
              <a:spcBef>
                <a:spcPts val="0"/>
              </a:spcBef>
              <a:spcAft>
                <a:spcPts val="0"/>
              </a:spcAft>
              <a:buClrTx/>
              <a:buSzTx/>
              <a:buFont typeface="Arial" pitchFamily="34" charset="0"/>
              <a:buChar char="•"/>
              <a:tabLst/>
              <a:defRPr sz="2000">
                <a:latin typeface="+mn-lt"/>
                <a:cs typeface="Verdana"/>
              </a:defRPr>
            </a:lvl1pPr>
            <a:lvl2pPr>
              <a:buNone/>
              <a:defRPr sz="2000">
                <a:latin typeface="+mn-lt"/>
                <a:cs typeface="Verdana"/>
              </a:defRPr>
            </a:lvl2pPr>
            <a:lvl3pPr>
              <a:buNone/>
              <a:defRPr sz="1800">
                <a:latin typeface="Verdana"/>
                <a:cs typeface="Verdana"/>
              </a:defRPr>
            </a:lvl3pPr>
          </a:lstStyle>
          <a:p>
            <a:pPr lvl="0"/>
            <a:r>
              <a:rPr lang="en-US" noProof="0" dirty="0" smtClean="0"/>
              <a:t>Click to edit Master text styles</a:t>
            </a:r>
          </a:p>
          <a:p>
            <a:pPr lvl="1"/>
            <a:r>
              <a:rPr lang="en-US" noProof="0" dirty="0" smtClean="0"/>
              <a:t>Second level</a:t>
            </a:r>
          </a:p>
        </p:txBody>
      </p:sp>
    </p:spTree>
    <p:extLst>
      <p:ext uri="{BB962C8B-B14F-4D97-AF65-F5344CB8AC3E}">
        <p14:creationId xmlns:p14="http://schemas.microsoft.com/office/powerpoint/2010/main" val="22280623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esentation-Title-BG">
    <p:spTree>
      <p:nvGrpSpPr>
        <p:cNvPr id="1" name=""/>
        <p:cNvGrpSpPr/>
        <p:nvPr/>
      </p:nvGrpSpPr>
      <p:grpSpPr>
        <a:xfrm>
          <a:off x="0" y="0"/>
          <a:ext cx="0" cy="0"/>
          <a:chOff x="0" y="0"/>
          <a:chExt cx="0" cy="0"/>
        </a:xfrm>
      </p:grpSpPr>
      <p:pic>
        <p:nvPicPr>
          <p:cNvPr id="7" name="Picture 1" descr="UBC_Footer_BG.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283" y="-17463"/>
            <a:ext cx="12232217"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1"/>
          <p:cNvSpPr>
            <a:spLocks noGrp="1"/>
          </p:cNvSpPr>
          <p:nvPr>
            <p:ph type="body" sz="quarter" idx="10"/>
          </p:nvPr>
        </p:nvSpPr>
        <p:spPr>
          <a:xfrm>
            <a:off x="1873154" y="1126068"/>
            <a:ext cx="9752145"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rgbClr val="FFFFFF"/>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p:txBody>
      </p:sp>
      <p:sp>
        <p:nvSpPr>
          <p:cNvPr id="16" name="Text Placeholder 16"/>
          <p:cNvSpPr>
            <a:spLocks noGrp="1"/>
          </p:cNvSpPr>
          <p:nvPr>
            <p:ph type="body" sz="quarter" idx="13"/>
          </p:nvPr>
        </p:nvSpPr>
        <p:spPr>
          <a:xfrm>
            <a:off x="1873154" y="1986643"/>
            <a:ext cx="9746045" cy="625928"/>
          </a:xfrm>
          <a:prstGeom prst="rect">
            <a:avLst/>
          </a:prstGeom>
        </p:spPr>
        <p:txBody>
          <a:bodyPr vert="horz" wrap="none" anchor="t"/>
          <a:lstStyle>
            <a:lvl1pPr>
              <a:buNone/>
              <a:defRPr sz="1800" b="1">
                <a:solidFill>
                  <a:schemeClr val="bg1"/>
                </a:solidFill>
                <a:latin typeface="Verdana"/>
                <a:cs typeface="Verdana"/>
              </a:defRPr>
            </a:lvl1pPr>
            <a:lvl2pPr>
              <a:buNone/>
              <a:defRPr sz="1800" b="1">
                <a:solidFill>
                  <a:schemeClr val="bg1"/>
                </a:solidFill>
                <a:latin typeface="Verdana"/>
                <a:cs typeface="Verdana"/>
              </a:defRPr>
            </a:lvl2pPr>
            <a:lvl3pPr>
              <a:buNone/>
              <a:defRPr sz="1800" b="1">
                <a:solidFill>
                  <a:schemeClr val="bg1"/>
                </a:solidFill>
                <a:latin typeface="Verdana"/>
                <a:cs typeface="Verdana"/>
              </a:defRPr>
            </a:lvl3pPr>
            <a:lvl4pPr>
              <a:buNone/>
              <a:defRPr sz="1800" b="1">
                <a:solidFill>
                  <a:schemeClr val="bg1"/>
                </a:solidFill>
                <a:latin typeface="Verdana"/>
                <a:cs typeface="Verdana"/>
              </a:defRPr>
            </a:lvl4pPr>
            <a:lvl5pPr>
              <a:buNone/>
              <a:defRPr sz="1800" b="1">
                <a:solidFill>
                  <a:schemeClr val="bg1"/>
                </a:solidFill>
                <a:latin typeface="Verdana"/>
                <a:cs typeface="Verdana"/>
              </a:defRPr>
            </a:lvl5pPr>
          </a:lstStyle>
          <a:p>
            <a:pPr lvl="0"/>
            <a:r>
              <a:rPr lang="en-US" smtClean="0"/>
              <a:t>Click to edit Master text styles</a:t>
            </a:r>
          </a:p>
        </p:txBody>
      </p:sp>
      <p:sp>
        <p:nvSpPr>
          <p:cNvPr id="17" name="Text Placeholder 23"/>
          <p:cNvSpPr>
            <a:spLocks noGrp="1"/>
          </p:cNvSpPr>
          <p:nvPr>
            <p:ph type="body" sz="quarter" idx="16"/>
          </p:nvPr>
        </p:nvSpPr>
        <p:spPr>
          <a:xfrm>
            <a:off x="1873154" y="2621189"/>
            <a:ext cx="9735461" cy="408669"/>
          </a:xfrm>
          <a:prstGeom prst="rect">
            <a:avLst/>
          </a:prstGeom>
        </p:spPr>
        <p:txBody>
          <a:bodyPr vert="horz" wrap="none"/>
          <a:lstStyle>
            <a:lvl1pPr>
              <a:spcAft>
                <a:spcPts val="3000"/>
              </a:spcAft>
              <a:buNone/>
              <a:defRPr sz="1800" baseline="0">
                <a:solidFill>
                  <a:schemeClr val="bg1"/>
                </a:solidFill>
                <a:latin typeface="Verdana"/>
                <a:cs typeface="Verdana"/>
              </a:defRPr>
            </a:lvl1pPr>
            <a:lvl2pPr algn="dist">
              <a:buNone/>
              <a:defRPr sz="1800">
                <a:latin typeface="Verdana"/>
                <a:cs typeface="Verdana"/>
              </a:defRPr>
            </a:lvl2pPr>
            <a:lvl3pPr algn="dist">
              <a:buNone/>
              <a:defRPr sz="1800">
                <a:latin typeface="Verdana"/>
                <a:cs typeface="Verdana"/>
              </a:defRPr>
            </a:lvl3pPr>
            <a:lvl4pPr algn="dist">
              <a:buNone/>
              <a:defRPr sz="1800">
                <a:latin typeface="Verdana"/>
                <a:cs typeface="Verdana"/>
              </a:defRPr>
            </a:lvl4pPr>
            <a:lvl5pPr algn="dist">
              <a:buNone/>
              <a:defRPr sz="1800">
                <a:latin typeface="Verdana"/>
                <a:cs typeface="Verdana"/>
              </a:defRPr>
            </a:lvl5pPr>
          </a:lstStyle>
          <a:p>
            <a:pPr lvl="0"/>
            <a:r>
              <a:rPr lang="en-US" smtClean="0"/>
              <a:t>Click to edit Master text styles</a:t>
            </a:r>
          </a:p>
        </p:txBody>
      </p:sp>
      <p:sp>
        <p:nvSpPr>
          <p:cNvPr id="18" name="Text Placeholder 23"/>
          <p:cNvSpPr>
            <a:spLocks noGrp="1"/>
          </p:cNvSpPr>
          <p:nvPr>
            <p:ph type="body" sz="quarter" idx="17"/>
          </p:nvPr>
        </p:nvSpPr>
        <p:spPr>
          <a:xfrm>
            <a:off x="1873154" y="3046194"/>
            <a:ext cx="9735461" cy="410029"/>
          </a:xfrm>
          <a:prstGeom prst="rect">
            <a:avLst/>
          </a:prstGeom>
        </p:spPr>
        <p:txBody>
          <a:bodyPr vert="horz" wrap="none"/>
          <a:lstStyle>
            <a:lvl1pPr>
              <a:spcAft>
                <a:spcPts val="3000"/>
              </a:spcAft>
              <a:buNone/>
              <a:defRPr sz="1800" baseline="0">
                <a:solidFill>
                  <a:schemeClr val="bg1"/>
                </a:solidFill>
                <a:latin typeface="Verdana"/>
                <a:cs typeface="Verdana"/>
              </a:defRPr>
            </a:lvl1pPr>
            <a:lvl2pPr algn="dist">
              <a:buNone/>
              <a:defRPr sz="1800">
                <a:latin typeface="Verdana"/>
                <a:cs typeface="Verdana"/>
              </a:defRPr>
            </a:lvl2pPr>
            <a:lvl3pPr algn="dist">
              <a:buNone/>
              <a:defRPr sz="1800">
                <a:latin typeface="Verdana"/>
                <a:cs typeface="Verdana"/>
              </a:defRPr>
            </a:lvl3pPr>
            <a:lvl4pPr algn="dist">
              <a:buNone/>
              <a:defRPr sz="1800">
                <a:latin typeface="Verdana"/>
                <a:cs typeface="Verdana"/>
              </a:defRPr>
            </a:lvl4pPr>
            <a:lvl5pPr algn="dist">
              <a:buNone/>
              <a:defRPr sz="1800">
                <a:latin typeface="Verdana"/>
                <a:cs typeface="Verdana"/>
              </a:defRPr>
            </a:lvl5pPr>
          </a:lstStyle>
          <a:p>
            <a:pPr lvl="0"/>
            <a:r>
              <a:rPr lang="en-US" smtClean="0"/>
              <a:t>Click to edit Master text styles</a:t>
            </a:r>
          </a:p>
        </p:txBody>
      </p:sp>
      <p:sp>
        <p:nvSpPr>
          <p:cNvPr id="19" name="Text Placeholder 23"/>
          <p:cNvSpPr>
            <a:spLocks noGrp="1"/>
          </p:cNvSpPr>
          <p:nvPr>
            <p:ph type="body" sz="quarter" idx="18"/>
          </p:nvPr>
        </p:nvSpPr>
        <p:spPr>
          <a:xfrm>
            <a:off x="1873154" y="3465286"/>
            <a:ext cx="9735461" cy="429029"/>
          </a:xfrm>
          <a:prstGeom prst="rect">
            <a:avLst/>
          </a:prstGeom>
        </p:spPr>
        <p:txBody>
          <a:bodyPr vert="horz" wrap="none"/>
          <a:lstStyle>
            <a:lvl1pPr>
              <a:spcAft>
                <a:spcPts val="3000"/>
              </a:spcAft>
              <a:buNone/>
              <a:defRPr sz="1800" baseline="0">
                <a:solidFill>
                  <a:schemeClr val="bg1"/>
                </a:solidFill>
                <a:latin typeface="Verdana"/>
                <a:cs typeface="Verdana"/>
              </a:defRPr>
            </a:lvl1pPr>
            <a:lvl2pPr algn="dist">
              <a:buNone/>
              <a:defRPr sz="1800">
                <a:latin typeface="Verdana"/>
                <a:cs typeface="Verdana"/>
              </a:defRPr>
            </a:lvl2pPr>
            <a:lvl3pPr algn="dist">
              <a:buNone/>
              <a:defRPr sz="1800">
                <a:latin typeface="Verdana"/>
                <a:cs typeface="Verdana"/>
              </a:defRPr>
            </a:lvl3pPr>
            <a:lvl4pPr algn="dist">
              <a:buNone/>
              <a:defRPr sz="1800">
                <a:latin typeface="Verdana"/>
                <a:cs typeface="Verdana"/>
              </a:defRPr>
            </a:lvl4pPr>
            <a:lvl5pPr algn="dist">
              <a:buNone/>
              <a:defRPr sz="1800">
                <a:latin typeface="Verdana"/>
                <a:cs typeface="Verdana"/>
              </a:defRPr>
            </a:lvl5pPr>
          </a:lstStyle>
          <a:p>
            <a:pPr lvl="0"/>
            <a:r>
              <a:rPr lang="en-US" smtClean="0"/>
              <a:t>Click to edit Master text styles</a:t>
            </a:r>
          </a:p>
        </p:txBody>
      </p:sp>
    </p:spTree>
    <p:extLst>
      <p:ext uri="{BB962C8B-B14F-4D97-AF65-F5344CB8AC3E}">
        <p14:creationId xmlns:p14="http://schemas.microsoft.com/office/powerpoint/2010/main" val="4225878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resentation-Divider-BG">
    <p:spTree>
      <p:nvGrpSpPr>
        <p:cNvPr id="1" name=""/>
        <p:cNvGrpSpPr/>
        <p:nvPr/>
      </p:nvGrpSpPr>
      <p:grpSpPr>
        <a:xfrm>
          <a:off x="0" y="0"/>
          <a:ext cx="0" cy="0"/>
          <a:chOff x="0" y="0"/>
          <a:chExt cx="0" cy="0"/>
        </a:xfrm>
      </p:grpSpPr>
      <p:pic>
        <p:nvPicPr>
          <p:cNvPr id="3" name="Picture 1" descr="UBC_Footer_BG.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283" y="-17463"/>
            <a:ext cx="12232217"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0"/>
          </p:nvPr>
        </p:nvSpPr>
        <p:spPr>
          <a:xfrm>
            <a:off x="1873154" y="1126068"/>
            <a:ext cx="9752145"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rgbClr val="FFFFFF"/>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smtClean="0"/>
              <a:t>Click to edit Master text styles</a:t>
            </a:r>
          </a:p>
        </p:txBody>
      </p:sp>
    </p:spTree>
    <p:extLst>
      <p:ext uri="{BB962C8B-B14F-4D97-AF65-F5344CB8AC3E}">
        <p14:creationId xmlns:p14="http://schemas.microsoft.com/office/powerpoint/2010/main" val="94190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2844797" y="685801"/>
            <a:ext cx="8127989" cy="3657598"/>
          </a:xfrm>
          <a:prstGeom prst="rect">
            <a:avLst/>
          </a:prstGeom>
          <a:noFill/>
          <a:ln>
            <a:noFill/>
          </a:ln>
        </p:spPr>
        <p:txBody>
          <a:bodyPr lIns="100825" tIns="100825" rIns="100825" bIns="100825" anchor="ctr" anchorCtr="0"/>
          <a:lstStyle>
            <a:lvl1pPr marL="304800" indent="-203200" algn="l" rtl="0">
              <a:spcBef>
                <a:spcPts val="500"/>
              </a:spcBef>
              <a:spcAft>
                <a:spcPts val="0"/>
              </a:spcAft>
              <a:buClr>
                <a:schemeClr val="lt1"/>
              </a:buClr>
              <a:buFont typeface="Noto Symbol"/>
              <a:buChar char="❧"/>
              <a:defRPr/>
            </a:lvl1pPr>
            <a:lvl2pPr marL="711200" indent="-215900" algn="l" rtl="0">
              <a:spcBef>
                <a:spcPts val="400"/>
              </a:spcBef>
              <a:buClr>
                <a:schemeClr val="lt1"/>
              </a:buClr>
              <a:buFont typeface="Noto Symbol"/>
              <a:buChar char="❧"/>
              <a:defRPr/>
            </a:lvl2pPr>
            <a:lvl3pPr marL="1104900" indent="-203200" algn="l" rtl="0">
              <a:spcBef>
                <a:spcPts val="400"/>
              </a:spcBef>
              <a:buClr>
                <a:schemeClr val="lt1"/>
              </a:buClr>
              <a:buFont typeface="Noto Symbol"/>
              <a:buChar char="•"/>
              <a:defRPr/>
            </a:lvl3pPr>
            <a:lvl4pPr marL="1511300" indent="-228600" algn="l" rtl="0">
              <a:spcBef>
                <a:spcPts val="400"/>
              </a:spcBef>
              <a:buClr>
                <a:schemeClr val="lt1"/>
              </a:buClr>
              <a:buFont typeface="Noto Symbol"/>
              <a:buChar char="❧"/>
              <a:defRPr/>
            </a:lvl4pPr>
            <a:lvl5pPr marL="1816100" indent="-228600" algn="l" rtl="0">
              <a:spcBef>
                <a:spcPts val="300"/>
              </a:spcBef>
              <a:buClr>
                <a:schemeClr val="lt1"/>
              </a:buClr>
              <a:buFont typeface="Noto Symbol"/>
              <a:buChar char="❧"/>
              <a:defRPr/>
            </a:lvl5pPr>
            <a:lvl6pPr marL="2171700" indent="-241300" algn="l" rtl="0">
              <a:spcBef>
                <a:spcPts val="300"/>
              </a:spcBef>
              <a:buClr>
                <a:schemeClr val="lt1"/>
              </a:buClr>
              <a:buFont typeface="Noto Symbol"/>
              <a:buChar char="❧"/>
              <a:defRPr/>
            </a:lvl6pPr>
            <a:lvl7pPr marL="2476500" indent="-228600" algn="l" rtl="0">
              <a:spcBef>
                <a:spcPts val="300"/>
              </a:spcBef>
              <a:buClr>
                <a:schemeClr val="lt1"/>
              </a:buClr>
              <a:buFont typeface="Noto Symbol"/>
              <a:buChar char="•"/>
              <a:defRPr/>
            </a:lvl7pPr>
            <a:lvl8pPr marL="2768600" indent="-228600" algn="l" rtl="0">
              <a:spcBef>
                <a:spcPts val="300"/>
              </a:spcBef>
              <a:buClr>
                <a:schemeClr val="lt1"/>
              </a:buClr>
              <a:buFont typeface="Noto Symbol"/>
              <a:buChar char="❧"/>
              <a:defRPr/>
            </a:lvl8pPr>
            <a:lvl9pPr marL="3124200" indent="-215900" algn="l" rtl="0">
              <a:spcBef>
                <a:spcPts val="300"/>
              </a:spcBef>
              <a:buClr>
                <a:schemeClr val="lt1"/>
              </a:buClr>
              <a:buFont typeface="Noto Symbol"/>
              <a:buChar char="❧"/>
              <a:defRPr/>
            </a:lvl9pPr>
          </a:lstStyle>
          <a:p>
            <a:endParaRPr/>
          </a:p>
        </p:txBody>
      </p:sp>
      <p:sp>
        <p:nvSpPr>
          <p:cNvPr id="86" name="Shape 86"/>
          <p:cNvSpPr txBox="1">
            <a:spLocks noGrp="1"/>
          </p:cNvSpPr>
          <p:nvPr>
            <p:ph type="title"/>
          </p:nvPr>
        </p:nvSpPr>
        <p:spPr>
          <a:xfrm>
            <a:off x="1036317" y="4876799"/>
            <a:ext cx="10058387" cy="914400"/>
          </a:xfrm>
          <a:prstGeom prst="rect">
            <a:avLst/>
          </a:prstGeom>
          <a:noFill/>
          <a:ln>
            <a:noFill/>
          </a:ln>
        </p:spPr>
        <p:txBody>
          <a:bodyPr lIns="100825" tIns="100825" rIns="100825" bIns="100825" anchor="b" anchorCtr="0"/>
          <a:lstStyle>
            <a:lvl1pPr algn="l" rtl="0">
              <a:spcBef>
                <a:spcPts val="0"/>
              </a:spcBef>
              <a:buClr>
                <a:schemeClr val="lt1"/>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88" name="Shape 88"/>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
        <p:nvSpPr>
          <p:cNvPr id="89" name="Shape 89"/>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Tree>
    <p:extLst>
      <p:ext uri="{BB962C8B-B14F-4D97-AF65-F5344CB8AC3E}">
        <p14:creationId xmlns:p14="http://schemas.microsoft.com/office/powerpoint/2010/main" val="531394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92" name="Shape 92"/>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
        <p:nvSpPr>
          <p:cNvPr id="93" name="Shape 93"/>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Tree>
    <p:extLst>
      <p:ext uri="{BB962C8B-B14F-4D97-AF65-F5344CB8AC3E}">
        <p14:creationId xmlns:p14="http://schemas.microsoft.com/office/powerpoint/2010/main" val="192560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Version 3,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2520231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4"/>
        <p:cNvGrpSpPr/>
        <p:nvPr/>
      </p:nvGrpSpPr>
      <p:grpSpPr>
        <a:xfrm>
          <a:off x="0" y="0"/>
          <a:ext cx="0" cy="0"/>
          <a:chOff x="0" y="0"/>
          <a:chExt cx="0" cy="0"/>
        </a:xfrm>
      </p:grpSpPr>
      <p:sp>
        <p:nvSpPr>
          <p:cNvPr id="95" name="Shape 95"/>
          <p:cNvSpPr txBox="1"/>
          <p:nvPr/>
        </p:nvSpPr>
        <p:spPr>
          <a:xfrm>
            <a:off x="2438397" y="3159759"/>
            <a:ext cx="609598" cy="1034129"/>
          </a:xfrm>
          <a:prstGeom prst="rect">
            <a:avLst/>
          </a:prstGeom>
          <a:noFill/>
          <a:ln>
            <a:noFill/>
          </a:ln>
        </p:spPr>
        <p:txBody>
          <a:bodyPr lIns="0" tIns="10075" rIns="0" bIns="10075" anchor="ctr" anchorCtr="0">
            <a:noAutofit/>
          </a:bodyPr>
          <a:lstStyle/>
          <a:p>
            <a:pPr>
              <a:buSzPct val="25000"/>
            </a:pPr>
            <a:r>
              <a:rPr lang="en-GB" sz="7300" kern="0">
                <a:solidFill>
                  <a:srgbClr val="FFFFFF"/>
                </a:solidFill>
                <a:latin typeface="Times New Roman"/>
                <a:ea typeface="Times New Roman"/>
                <a:cs typeface="Times New Roman"/>
                <a:sym typeface="Times New Roman"/>
                <a:rtl val="0"/>
              </a:rPr>
              <a:t>{</a:t>
            </a:r>
          </a:p>
        </p:txBody>
      </p:sp>
      <p:sp>
        <p:nvSpPr>
          <p:cNvPr id="96" name="Shape 96"/>
          <p:cNvSpPr txBox="1">
            <a:spLocks noGrp="1"/>
          </p:cNvSpPr>
          <p:nvPr>
            <p:ph type="ctrTitle"/>
          </p:nvPr>
        </p:nvSpPr>
        <p:spPr>
          <a:xfrm>
            <a:off x="1036317" y="1219200"/>
            <a:ext cx="10058387" cy="2152649"/>
          </a:xfrm>
          <a:prstGeom prst="rect">
            <a:avLst/>
          </a:prstGeom>
          <a:noFill/>
          <a:ln>
            <a:noFill/>
          </a:ln>
        </p:spPr>
        <p:txBody>
          <a:bodyPr lIns="100825" tIns="100825" rIns="100825" bIns="100825" anchor="b" anchorCtr="0"/>
          <a:lstStyle>
            <a:lvl1pPr marL="0" marR="0" indent="0" algn="l" rtl="0">
              <a:spcBef>
                <a:spcPts val="0"/>
              </a:spcBef>
              <a:buClr>
                <a:schemeClr val="lt1"/>
              </a:buClr>
              <a:buFont typeface="Times New Roman"/>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7" name="Shape 97"/>
          <p:cNvSpPr txBox="1">
            <a:spLocks noGrp="1"/>
          </p:cNvSpPr>
          <p:nvPr>
            <p:ph type="subTitle" idx="1"/>
          </p:nvPr>
        </p:nvSpPr>
        <p:spPr>
          <a:xfrm>
            <a:off x="2844796" y="3375491"/>
            <a:ext cx="8229589" cy="685799"/>
          </a:xfrm>
          <a:prstGeom prst="rect">
            <a:avLst/>
          </a:prstGeom>
          <a:noFill/>
          <a:ln>
            <a:noFill/>
          </a:ln>
        </p:spPr>
        <p:txBody>
          <a:bodyPr lIns="100825" tIns="100825" rIns="100825" bIns="100825" anchor="ctr" anchorCtr="0"/>
          <a:lstStyle>
            <a:lvl1pPr marL="0" marR="0" indent="0" algn="l" rtl="0">
              <a:spcBef>
                <a:spcPts val="500"/>
              </a:spcBef>
              <a:spcAft>
                <a:spcPts val="0"/>
              </a:spcAft>
              <a:buClr>
                <a:schemeClr val="lt1"/>
              </a:buClr>
              <a:buFont typeface="Noto Symbol"/>
              <a:buNone/>
              <a:defRPr/>
            </a:lvl1pPr>
            <a:lvl2pPr marL="508000" marR="0" indent="0" algn="ctr" rtl="0">
              <a:spcBef>
                <a:spcPts val="400"/>
              </a:spcBef>
              <a:buClr>
                <a:schemeClr val="lt1"/>
              </a:buClr>
              <a:buFont typeface="Noto Symbol"/>
              <a:buNone/>
              <a:defRPr/>
            </a:lvl2pPr>
            <a:lvl3pPr marL="1003300" marR="0" indent="0" algn="ctr" rtl="0">
              <a:spcBef>
                <a:spcPts val="400"/>
              </a:spcBef>
              <a:buClr>
                <a:schemeClr val="lt1"/>
              </a:buClr>
              <a:buFont typeface="Noto Symbol"/>
              <a:buNone/>
              <a:defRPr/>
            </a:lvl3pPr>
            <a:lvl4pPr marL="1511300" marR="0" indent="0" algn="ctr" rtl="0">
              <a:spcBef>
                <a:spcPts val="400"/>
              </a:spcBef>
              <a:buClr>
                <a:schemeClr val="lt1"/>
              </a:buClr>
              <a:buFont typeface="Noto Symbol"/>
              <a:buNone/>
              <a:defRPr/>
            </a:lvl4pPr>
            <a:lvl5pPr marL="2019300" marR="0" indent="0" algn="ctr" rtl="0">
              <a:spcBef>
                <a:spcPts val="300"/>
              </a:spcBef>
              <a:buClr>
                <a:schemeClr val="lt1"/>
              </a:buClr>
              <a:buFont typeface="Noto Symbol"/>
              <a:buNone/>
              <a:defRPr/>
            </a:lvl5pPr>
            <a:lvl6pPr marL="2527300" marR="0" indent="0" algn="ctr" rtl="0">
              <a:spcBef>
                <a:spcPts val="300"/>
              </a:spcBef>
              <a:buClr>
                <a:schemeClr val="lt1"/>
              </a:buClr>
              <a:buFont typeface="Noto Symbol"/>
              <a:buNone/>
              <a:defRPr/>
            </a:lvl6pPr>
            <a:lvl7pPr marL="3022600" marR="0" indent="0" algn="ctr" rtl="0">
              <a:spcBef>
                <a:spcPts val="300"/>
              </a:spcBef>
              <a:buClr>
                <a:schemeClr val="lt1"/>
              </a:buClr>
              <a:buFont typeface="Noto Symbol"/>
              <a:buNone/>
              <a:defRPr/>
            </a:lvl7pPr>
            <a:lvl8pPr marL="3530600" marR="0" indent="0" algn="ctr" rtl="0">
              <a:spcBef>
                <a:spcPts val="300"/>
              </a:spcBef>
              <a:buClr>
                <a:schemeClr val="lt1"/>
              </a:buClr>
              <a:buFont typeface="Noto Symbol"/>
              <a:buNone/>
              <a:defRPr/>
            </a:lvl8pPr>
            <a:lvl9pPr marL="4038600" marR="0" indent="0" algn="ctr" rtl="0">
              <a:spcBef>
                <a:spcPts val="300"/>
              </a:spcBef>
              <a:buClr>
                <a:schemeClr val="lt1"/>
              </a:buClr>
              <a:buFont typeface="Noto Symbol"/>
              <a:buNone/>
              <a:defRPr/>
            </a:lvl9pPr>
          </a:lstStyle>
          <a:p>
            <a:endParaRPr/>
          </a:p>
        </p:txBody>
      </p:sp>
      <p:sp>
        <p:nvSpPr>
          <p:cNvPr id="98" name="Shape 98"/>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99" name="Shape 99"/>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
        <p:nvSpPr>
          <p:cNvPr id="100" name="Shape 100"/>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Tree>
    <p:extLst>
      <p:ext uri="{BB962C8B-B14F-4D97-AF65-F5344CB8AC3E}">
        <p14:creationId xmlns:p14="http://schemas.microsoft.com/office/powerpoint/2010/main" val="175007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1"/>
        <p:cNvGrpSpPr/>
        <p:nvPr/>
      </p:nvGrpSpPr>
      <p:grpSpPr>
        <a:xfrm>
          <a:off x="0" y="0"/>
          <a:ext cx="0" cy="0"/>
          <a:chOff x="0" y="0"/>
          <a:chExt cx="0" cy="0"/>
        </a:xfrm>
      </p:grpSpPr>
      <p:sp>
        <p:nvSpPr>
          <p:cNvPr id="102" name="Shape 102"/>
          <p:cNvSpPr txBox="1"/>
          <p:nvPr/>
        </p:nvSpPr>
        <p:spPr>
          <a:xfrm>
            <a:off x="5689592" y="4074497"/>
            <a:ext cx="609598" cy="1015662"/>
          </a:xfrm>
          <a:prstGeom prst="rect">
            <a:avLst/>
          </a:prstGeom>
          <a:noFill/>
          <a:ln>
            <a:noFill/>
          </a:ln>
        </p:spPr>
        <p:txBody>
          <a:bodyPr lIns="0" tIns="0" rIns="0" bIns="0" anchor="t" anchorCtr="0">
            <a:noAutofit/>
          </a:bodyPr>
          <a:lstStyle/>
          <a:p>
            <a:pPr>
              <a:buSzPct val="25000"/>
            </a:pPr>
            <a:r>
              <a:rPr lang="en-GB" sz="7300" kern="0">
                <a:solidFill>
                  <a:srgbClr val="FFFFFF"/>
                </a:solidFill>
                <a:latin typeface="Times New Roman"/>
                <a:ea typeface="Times New Roman"/>
                <a:cs typeface="Times New Roman"/>
                <a:sym typeface="Times New Roman"/>
                <a:rtl val="0"/>
              </a:rPr>
              <a:t>{</a:t>
            </a:r>
          </a:p>
        </p:txBody>
      </p:sp>
      <p:sp>
        <p:nvSpPr>
          <p:cNvPr id="103" name="Shape 103"/>
          <p:cNvSpPr txBox="1">
            <a:spLocks noGrp="1"/>
          </p:cNvSpPr>
          <p:nvPr>
            <p:ph type="body" idx="1"/>
          </p:nvPr>
        </p:nvSpPr>
        <p:spPr>
          <a:xfrm>
            <a:off x="6095992" y="4267368"/>
            <a:ext cx="4978394" cy="731519"/>
          </a:xfrm>
          <a:prstGeom prst="rect">
            <a:avLst/>
          </a:prstGeom>
          <a:noFill/>
          <a:ln>
            <a:noFill/>
          </a:ln>
        </p:spPr>
        <p:txBody>
          <a:bodyPr lIns="100825" tIns="100825" rIns="100825" bIns="100825" anchor="ctr" anchorCtr="0"/>
          <a:lstStyle>
            <a:lvl1pPr marL="0" indent="0" rtl="0">
              <a:spcBef>
                <a:spcPts val="0"/>
              </a:spcBef>
              <a:buClr>
                <a:schemeClr val="lt1"/>
              </a:buClr>
              <a:buFont typeface="Times New Roman"/>
              <a:buNone/>
              <a:defRPr/>
            </a:lvl1pPr>
            <a:lvl2pPr marL="508000" indent="0" rtl="0">
              <a:spcBef>
                <a:spcPts val="0"/>
              </a:spcBef>
              <a:buClr>
                <a:schemeClr val="lt1"/>
              </a:buClr>
              <a:buFont typeface="Times New Roman"/>
              <a:buNone/>
              <a:defRPr/>
            </a:lvl2pPr>
            <a:lvl3pPr marL="1003300" indent="0" rtl="0">
              <a:spcBef>
                <a:spcPts val="0"/>
              </a:spcBef>
              <a:buClr>
                <a:schemeClr val="lt1"/>
              </a:buClr>
              <a:buFont typeface="Times New Roman"/>
              <a:buNone/>
              <a:defRPr/>
            </a:lvl3pPr>
            <a:lvl4pPr marL="1511300" indent="0" rtl="0">
              <a:spcBef>
                <a:spcPts val="0"/>
              </a:spcBef>
              <a:buClr>
                <a:schemeClr val="lt1"/>
              </a:buClr>
              <a:buFont typeface="Times New Roman"/>
              <a:buNone/>
              <a:defRPr/>
            </a:lvl4pPr>
            <a:lvl5pPr marL="2019300" indent="0" rtl="0">
              <a:spcBef>
                <a:spcPts val="0"/>
              </a:spcBef>
              <a:buClr>
                <a:schemeClr val="lt1"/>
              </a:buClr>
              <a:buFont typeface="Times New Roman"/>
              <a:buNone/>
              <a:defRPr/>
            </a:lvl5pPr>
            <a:lvl6pPr marL="2527300" indent="0" rtl="0">
              <a:spcBef>
                <a:spcPts val="0"/>
              </a:spcBef>
              <a:buClr>
                <a:schemeClr val="lt1"/>
              </a:buClr>
              <a:buFont typeface="Times New Roman"/>
              <a:buNone/>
              <a:defRPr/>
            </a:lvl6pPr>
            <a:lvl7pPr marL="3022600" indent="0" rtl="0">
              <a:spcBef>
                <a:spcPts val="0"/>
              </a:spcBef>
              <a:buClr>
                <a:schemeClr val="lt1"/>
              </a:buClr>
              <a:buFont typeface="Times New Roman"/>
              <a:buNone/>
              <a:defRPr/>
            </a:lvl7pPr>
            <a:lvl8pPr marL="3530600" indent="0" rtl="0">
              <a:spcBef>
                <a:spcPts val="0"/>
              </a:spcBef>
              <a:buClr>
                <a:schemeClr val="lt1"/>
              </a:buClr>
              <a:buFont typeface="Times New Roman"/>
              <a:buNone/>
              <a:defRPr/>
            </a:lvl8pPr>
            <a:lvl9pPr marL="4038600" indent="0" rtl="0">
              <a:spcBef>
                <a:spcPts val="0"/>
              </a:spcBef>
              <a:buClr>
                <a:schemeClr val="lt1"/>
              </a:buClr>
              <a:buFont typeface="Times New Roman"/>
              <a:buNone/>
              <a:defRPr/>
            </a:lvl9pPr>
          </a:lstStyle>
          <a:p>
            <a:endParaRPr/>
          </a:p>
        </p:txBody>
      </p:sp>
      <p:sp>
        <p:nvSpPr>
          <p:cNvPr id="104" name="Shape 104"/>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05" name="Shape 105"/>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
        <p:nvSpPr>
          <p:cNvPr id="106" name="Shape 106"/>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07" name="Shape 107"/>
          <p:cNvSpPr txBox="1">
            <a:spLocks noGrp="1"/>
          </p:cNvSpPr>
          <p:nvPr>
            <p:ph type="title"/>
          </p:nvPr>
        </p:nvSpPr>
        <p:spPr>
          <a:xfrm>
            <a:off x="3047996" y="1905000"/>
            <a:ext cx="8046709" cy="2350007"/>
          </a:xfrm>
          <a:prstGeom prst="rect">
            <a:avLst/>
          </a:prstGeom>
          <a:noFill/>
          <a:ln>
            <a:noFill/>
          </a:ln>
        </p:spPr>
        <p:txBody>
          <a:bodyPr lIns="100825" tIns="100825" rIns="100825" bIns="100825" anchor="b" anchorCtr="0"/>
          <a:lstStyle>
            <a:lvl1pPr marL="0" algn="l" rtl="0">
              <a:spcBef>
                <a:spcPts val="0"/>
              </a:spcBef>
              <a:buClr>
                <a:schemeClr val="lt1"/>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914384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8"/>
        <p:cNvGrpSpPr/>
        <p:nvPr/>
      </p:nvGrpSpPr>
      <p:grpSpPr>
        <a:xfrm>
          <a:off x="0" y="0"/>
          <a:ext cx="0" cy="0"/>
          <a:chOff x="0" y="0"/>
          <a:chExt cx="0" cy="0"/>
        </a:xfrm>
      </p:grpSpPr>
      <p:sp>
        <p:nvSpPr>
          <p:cNvPr id="109" name="Shape 109"/>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10" name="Shape 110"/>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
        <p:nvSpPr>
          <p:cNvPr id="111" name="Shape 111"/>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12" name="Shape 112"/>
          <p:cNvSpPr txBox="1">
            <a:spLocks noGrp="1"/>
          </p:cNvSpPr>
          <p:nvPr>
            <p:ph type="title"/>
          </p:nvPr>
        </p:nvSpPr>
        <p:spPr>
          <a:xfrm>
            <a:off x="1036317" y="4876799"/>
            <a:ext cx="10058387" cy="914400"/>
          </a:xfrm>
          <a:prstGeom prst="rect">
            <a:avLst/>
          </a:prstGeom>
          <a:noFill/>
          <a:ln>
            <a:noFill/>
          </a:ln>
        </p:spPr>
        <p:txBody>
          <a:bodyPr lIns="100825" tIns="100825" rIns="100825" bIns="100825" anchor="b" anchorCtr="0"/>
          <a:lstStyle>
            <a:lvl1pPr algn="l" rtl="0">
              <a:spcBef>
                <a:spcPts val="0"/>
              </a:spcBef>
              <a:buClr>
                <a:schemeClr val="lt1"/>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1"/>
          </p:nvPr>
        </p:nvSpPr>
        <p:spPr>
          <a:xfrm>
            <a:off x="1792222" y="658368"/>
            <a:ext cx="4364730" cy="3429000"/>
          </a:xfrm>
          <a:prstGeom prst="rect">
            <a:avLst/>
          </a:prstGeom>
          <a:noFill/>
          <a:ln>
            <a:noFill/>
          </a:ln>
        </p:spPr>
        <p:txBody>
          <a:bodyPr lIns="100825" tIns="100825" rIns="100825" bIns="100825" anchor="ctr" anchorCtr="0"/>
          <a:lstStyle>
            <a:lvl1pPr marL="304800" indent="-203200" algn="l" rtl="0">
              <a:spcBef>
                <a:spcPts val="500"/>
              </a:spcBef>
              <a:spcAft>
                <a:spcPts val="0"/>
              </a:spcAft>
              <a:buClr>
                <a:schemeClr val="lt1"/>
              </a:buClr>
              <a:buFont typeface="Noto Symbol"/>
              <a:buChar char="❧"/>
              <a:defRPr/>
            </a:lvl1pPr>
            <a:lvl2pPr marL="711200" indent="-215900" algn="l" rtl="0">
              <a:spcBef>
                <a:spcPts val="400"/>
              </a:spcBef>
              <a:buClr>
                <a:schemeClr val="lt1"/>
              </a:buClr>
              <a:buFont typeface="Noto Symbol"/>
              <a:buChar char="❧"/>
              <a:defRPr/>
            </a:lvl2pPr>
            <a:lvl3pPr marL="1104900" indent="-203200" algn="l" rtl="0">
              <a:spcBef>
                <a:spcPts val="400"/>
              </a:spcBef>
              <a:buClr>
                <a:schemeClr val="lt1"/>
              </a:buClr>
              <a:buFont typeface="Noto Symbol"/>
              <a:buChar char="•"/>
              <a:defRPr/>
            </a:lvl3pPr>
            <a:lvl4pPr marL="1511300" indent="-228600" algn="l" rtl="0">
              <a:spcBef>
                <a:spcPts val="400"/>
              </a:spcBef>
              <a:buClr>
                <a:schemeClr val="lt1"/>
              </a:buClr>
              <a:buFont typeface="Noto Symbol"/>
              <a:buChar char="❧"/>
              <a:defRPr/>
            </a:lvl4pPr>
            <a:lvl5pPr marL="1816100" indent="-228600" algn="l" rtl="0">
              <a:spcBef>
                <a:spcPts val="300"/>
              </a:spcBef>
              <a:buClr>
                <a:schemeClr val="lt1"/>
              </a:buClr>
              <a:buFont typeface="Noto Symbol"/>
              <a:buChar char="❧"/>
              <a:defRPr/>
            </a:lvl5pPr>
            <a:lvl6pPr marL="2171700" indent="-241300" algn="l" rtl="0">
              <a:spcBef>
                <a:spcPts val="300"/>
              </a:spcBef>
              <a:buClr>
                <a:schemeClr val="lt1"/>
              </a:buClr>
              <a:buFont typeface="Noto Symbol"/>
              <a:buChar char="❧"/>
              <a:defRPr/>
            </a:lvl6pPr>
            <a:lvl7pPr marL="2476500" indent="-228600" algn="l" rtl="0">
              <a:spcBef>
                <a:spcPts val="300"/>
              </a:spcBef>
              <a:buClr>
                <a:schemeClr val="lt1"/>
              </a:buClr>
              <a:buFont typeface="Noto Symbol"/>
              <a:buChar char="•"/>
              <a:defRPr/>
            </a:lvl7pPr>
            <a:lvl8pPr marL="2768600" indent="-228600" algn="l" rtl="0">
              <a:spcBef>
                <a:spcPts val="300"/>
              </a:spcBef>
              <a:buClr>
                <a:schemeClr val="lt1"/>
              </a:buClr>
              <a:buFont typeface="Noto Symbol"/>
              <a:buChar char="❧"/>
              <a:defRPr/>
            </a:lvl8pPr>
            <a:lvl9pPr marL="3124200" indent="-215900" algn="l" rtl="0">
              <a:spcBef>
                <a:spcPts val="300"/>
              </a:spcBef>
              <a:buClr>
                <a:schemeClr val="lt1"/>
              </a:buClr>
              <a:buFont typeface="Noto Symbol"/>
              <a:buChar char="❧"/>
              <a:defRPr/>
            </a:lvl9pPr>
          </a:lstStyle>
          <a:p>
            <a:endParaRPr/>
          </a:p>
        </p:txBody>
      </p:sp>
      <p:sp>
        <p:nvSpPr>
          <p:cNvPr id="114" name="Shape 114"/>
          <p:cNvSpPr txBox="1">
            <a:spLocks noGrp="1"/>
          </p:cNvSpPr>
          <p:nvPr>
            <p:ph type="body" idx="2"/>
          </p:nvPr>
        </p:nvSpPr>
        <p:spPr>
          <a:xfrm>
            <a:off x="6705591" y="658367"/>
            <a:ext cx="4364730" cy="3432175"/>
          </a:xfrm>
          <a:prstGeom prst="rect">
            <a:avLst/>
          </a:prstGeom>
          <a:noFill/>
          <a:ln>
            <a:noFill/>
          </a:ln>
        </p:spPr>
        <p:txBody>
          <a:bodyPr lIns="100825" tIns="100825" rIns="100825" bIns="100825" anchor="ctr" anchorCtr="0"/>
          <a:lstStyle>
            <a:lvl1pPr marL="304800" indent="-203200" algn="l" rtl="0">
              <a:spcBef>
                <a:spcPts val="500"/>
              </a:spcBef>
              <a:spcAft>
                <a:spcPts val="0"/>
              </a:spcAft>
              <a:buClr>
                <a:schemeClr val="lt1"/>
              </a:buClr>
              <a:buFont typeface="Noto Symbol"/>
              <a:buChar char="❧"/>
              <a:defRPr/>
            </a:lvl1pPr>
            <a:lvl2pPr marL="711200" indent="-215900" algn="l" rtl="0">
              <a:spcBef>
                <a:spcPts val="400"/>
              </a:spcBef>
              <a:buClr>
                <a:schemeClr val="lt1"/>
              </a:buClr>
              <a:buFont typeface="Noto Symbol"/>
              <a:buChar char="❧"/>
              <a:defRPr/>
            </a:lvl2pPr>
            <a:lvl3pPr marL="1104900" indent="-203200" algn="l" rtl="0">
              <a:spcBef>
                <a:spcPts val="400"/>
              </a:spcBef>
              <a:buClr>
                <a:schemeClr val="lt1"/>
              </a:buClr>
              <a:buFont typeface="Noto Symbol"/>
              <a:buChar char="•"/>
              <a:defRPr/>
            </a:lvl3pPr>
            <a:lvl4pPr marL="1511300" indent="-228600" algn="l" rtl="0">
              <a:spcBef>
                <a:spcPts val="400"/>
              </a:spcBef>
              <a:buClr>
                <a:schemeClr val="lt1"/>
              </a:buClr>
              <a:buFont typeface="Noto Symbol"/>
              <a:buChar char="❧"/>
              <a:defRPr/>
            </a:lvl4pPr>
            <a:lvl5pPr marL="1816100" indent="-228600" algn="l" rtl="0">
              <a:spcBef>
                <a:spcPts val="300"/>
              </a:spcBef>
              <a:buClr>
                <a:schemeClr val="lt1"/>
              </a:buClr>
              <a:buFont typeface="Noto Symbol"/>
              <a:buChar char="❧"/>
              <a:defRPr/>
            </a:lvl5pPr>
            <a:lvl6pPr marL="2171700" indent="-241300" algn="l" rtl="0">
              <a:spcBef>
                <a:spcPts val="300"/>
              </a:spcBef>
              <a:buClr>
                <a:schemeClr val="lt1"/>
              </a:buClr>
              <a:buFont typeface="Noto Symbol"/>
              <a:buChar char="❧"/>
              <a:defRPr/>
            </a:lvl6pPr>
            <a:lvl7pPr marL="2476500" indent="-228600" algn="l" rtl="0">
              <a:spcBef>
                <a:spcPts val="300"/>
              </a:spcBef>
              <a:buClr>
                <a:schemeClr val="lt1"/>
              </a:buClr>
              <a:buFont typeface="Noto Symbol"/>
              <a:buChar char="•"/>
              <a:defRPr/>
            </a:lvl7pPr>
            <a:lvl8pPr marL="2768600" indent="-228600" algn="l" rtl="0">
              <a:spcBef>
                <a:spcPts val="300"/>
              </a:spcBef>
              <a:buClr>
                <a:schemeClr val="lt1"/>
              </a:buClr>
              <a:buFont typeface="Noto Symbol"/>
              <a:buChar char="❧"/>
              <a:defRPr/>
            </a:lvl8pPr>
            <a:lvl9pPr marL="3124200" indent="-215900" algn="l" rtl="0">
              <a:spcBef>
                <a:spcPts val="300"/>
              </a:spcBef>
              <a:buClr>
                <a:schemeClr val="lt1"/>
              </a:buClr>
              <a:buFont typeface="Noto Symbol"/>
              <a:buChar char="❧"/>
              <a:defRPr/>
            </a:lvl9pPr>
          </a:lstStyle>
          <a:p>
            <a:endParaRPr/>
          </a:p>
        </p:txBody>
      </p:sp>
    </p:spTree>
    <p:extLst>
      <p:ext uri="{BB962C8B-B14F-4D97-AF65-F5344CB8AC3E}">
        <p14:creationId xmlns:p14="http://schemas.microsoft.com/office/powerpoint/2010/main" val="2923808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1788157" y="661976"/>
            <a:ext cx="4364730" cy="639762"/>
          </a:xfrm>
          <a:prstGeom prst="rect">
            <a:avLst/>
          </a:prstGeom>
          <a:noFill/>
          <a:ln>
            <a:noFill/>
          </a:ln>
        </p:spPr>
        <p:txBody>
          <a:bodyPr lIns="100825" tIns="100825" rIns="100825" bIns="100825" anchor="ctr" anchorCtr="0"/>
          <a:lstStyle>
            <a:lvl1pPr marL="0" indent="0" rtl="0">
              <a:spcBef>
                <a:spcPts val="0"/>
              </a:spcBef>
              <a:buFont typeface="Times New Roman"/>
              <a:buNone/>
              <a:defRPr/>
            </a:lvl1pPr>
            <a:lvl2pPr marL="508000" indent="0" rtl="0">
              <a:spcBef>
                <a:spcPts val="0"/>
              </a:spcBef>
              <a:buFont typeface="Times New Roman"/>
              <a:buNone/>
              <a:defRPr/>
            </a:lvl2pPr>
            <a:lvl3pPr marL="1003300" indent="0" rtl="0">
              <a:spcBef>
                <a:spcPts val="0"/>
              </a:spcBef>
              <a:buFont typeface="Times New Roman"/>
              <a:buNone/>
              <a:defRPr/>
            </a:lvl3pPr>
            <a:lvl4pPr marL="1511300" indent="0" rtl="0">
              <a:spcBef>
                <a:spcPts val="0"/>
              </a:spcBef>
              <a:buFont typeface="Times New Roman"/>
              <a:buNone/>
              <a:defRPr/>
            </a:lvl4pPr>
            <a:lvl5pPr marL="2019300" indent="0" rtl="0">
              <a:spcBef>
                <a:spcPts val="0"/>
              </a:spcBef>
              <a:buFont typeface="Times New Roman"/>
              <a:buNone/>
              <a:defRPr/>
            </a:lvl5pPr>
            <a:lvl6pPr marL="2527300" indent="0" rtl="0">
              <a:spcBef>
                <a:spcPts val="0"/>
              </a:spcBef>
              <a:buFont typeface="Times New Roman"/>
              <a:buNone/>
              <a:defRPr/>
            </a:lvl6pPr>
            <a:lvl7pPr marL="3022600" indent="0" rtl="0">
              <a:spcBef>
                <a:spcPts val="0"/>
              </a:spcBef>
              <a:buFont typeface="Times New Roman"/>
              <a:buNone/>
              <a:defRPr/>
            </a:lvl7pPr>
            <a:lvl8pPr marL="3530600" indent="0" rtl="0">
              <a:spcBef>
                <a:spcPts val="0"/>
              </a:spcBef>
              <a:buFont typeface="Times New Roman"/>
              <a:buNone/>
              <a:defRPr/>
            </a:lvl8pPr>
            <a:lvl9pPr marL="4038600" indent="0" rtl="0">
              <a:spcBef>
                <a:spcPts val="0"/>
              </a:spcBef>
              <a:buFont typeface="Times New Roman"/>
              <a:buNone/>
              <a:defRPr/>
            </a:lvl9pPr>
          </a:lstStyle>
          <a:p>
            <a:endParaRPr/>
          </a:p>
        </p:txBody>
      </p:sp>
      <p:sp>
        <p:nvSpPr>
          <p:cNvPr id="117" name="Shape 117"/>
          <p:cNvSpPr txBox="1">
            <a:spLocks noGrp="1"/>
          </p:cNvSpPr>
          <p:nvPr>
            <p:ph type="body" idx="2"/>
          </p:nvPr>
        </p:nvSpPr>
        <p:spPr>
          <a:xfrm>
            <a:off x="1792222" y="1371601"/>
            <a:ext cx="4368794" cy="2743199"/>
          </a:xfrm>
          <a:prstGeom prst="rect">
            <a:avLst/>
          </a:prstGeom>
          <a:noFill/>
          <a:ln>
            <a:noFill/>
          </a:ln>
        </p:spPr>
        <p:txBody>
          <a:bodyPr lIns="100825" tIns="100825" rIns="100825" bIns="1008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body" idx="3"/>
          </p:nvPr>
        </p:nvSpPr>
        <p:spPr>
          <a:xfrm>
            <a:off x="6705591" y="661976"/>
            <a:ext cx="4364730" cy="639762"/>
          </a:xfrm>
          <a:prstGeom prst="rect">
            <a:avLst/>
          </a:prstGeom>
          <a:noFill/>
          <a:ln>
            <a:noFill/>
          </a:ln>
        </p:spPr>
        <p:txBody>
          <a:bodyPr lIns="100825" tIns="100825" rIns="100825" bIns="100825" anchor="ctr" anchorCtr="0"/>
          <a:lstStyle>
            <a:lvl1pPr marL="0" indent="0" rtl="0">
              <a:spcBef>
                <a:spcPts val="0"/>
              </a:spcBef>
              <a:buFont typeface="Times New Roman"/>
              <a:buNone/>
              <a:defRPr/>
            </a:lvl1pPr>
            <a:lvl2pPr marL="508000" indent="0" rtl="0">
              <a:spcBef>
                <a:spcPts val="0"/>
              </a:spcBef>
              <a:buFont typeface="Times New Roman"/>
              <a:buNone/>
              <a:defRPr/>
            </a:lvl2pPr>
            <a:lvl3pPr marL="1003300" indent="0" rtl="0">
              <a:spcBef>
                <a:spcPts val="0"/>
              </a:spcBef>
              <a:buFont typeface="Times New Roman"/>
              <a:buNone/>
              <a:defRPr/>
            </a:lvl3pPr>
            <a:lvl4pPr marL="1511300" indent="0" rtl="0">
              <a:spcBef>
                <a:spcPts val="0"/>
              </a:spcBef>
              <a:buFont typeface="Times New Roman"/>
              <a:buNone/>
              <a:defRPr/>
            </a:lvl4pPr>
            <a:lvl5pPr marL="2019300" indent="0" rtl="0">
              <a:spcBef>
                <a:spcPts val="0"/>
              </a:spcBef>
              <a:buFont typeface="Times New Roman"/>
              <a:buNone/>
              <a:defRPr/>
            </a:lvl5pPr>
            <a:lvl6pPr marL="2527300" indent="0" rtl="0">
              <a:spcBef>
                <a:spcPts val="0"/>
              </a:spcBef>
              <a:buFont typeface="Times New Roman"/>
              <a:buNone/>
              <a:defRPr/>
            </a:lvl6pPr>
            <a:lvl7pPr marL="3022600" indent="0" rtl="0">
              <a:spcBef>
                <a:spcPts val="0"/>
              </a:spcBef>
              <a:buFont typeface="Times New Roman"/>
              <a:buNone/>
              <a:defRPr/>
            </a:lvl7pPr>
            <a:lvl8pPr marL="3530600" indent="0" rtl="0">
              <a:spcBef>
                <a:spcPts val="0"/>
              </a:spcBef>
              <a:buFont typeface="Times New Roman"/>
              <a:buNone/>
              <a:defRPr/>
            </a:lvl8pPr>
            <a:lvl9pPr marL="4038600" indent="0" rtl="0">
              <a:spcBef>
                <a:spcPts val="0"/>
              </a:spcBef>
              <a:buFont typeface="Times New Roman"/>
              <a:buNone/>
              <a:defRPr/>
            </a:lvl9pPr>
          </a:lstStyle>
          <a:p>
            <a:endParaRPr/>
          </a:p>
        </p:txBody>
      </p:sp>
      <p:sp>
        <p:nvSpPr>
          <p:cNvPr id="119" name="Shape 119"/>
          <p:cNvSpPr txBox="1">
            <a:spLocks noGrp="1"/>
          </p:cNvSpPr>
          <p:nvPr>
            <p:ph type="body" idx="4"/>
          </p:nvPr>
        </p:nvSpPr>
        <p:spPr>
          <a:xfrm>
            <a:off x="6705591" y="1371601"/>
            <a:ext cx="4364730" cy="2743199"/>
          </a:xfrm>
          <a:prstGeom prst="rect">
            <a:avLst/>
          </a:prstGeom>
          <a:noFill/>
          <a:ln>
            <a:noFill/>
          </a:ln>
        </p:spPr>
        <p:txBody>
          <a:bodyPr lIns="100825" tIns="100825" rIns="100825" bIns="1008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0" name="Shape 120"/>
          <p:cNvSpPr txBox="1"/>
          <p:nvPr/>
        </p:nvSpPr>
        <p:spPr>
          <a:xfrm>
            <a:off x="1408852" y="520192"/>
            <a:ext cx="609598" cy="923329"/>
          </a:xfrm>
          <a:prstGeom prst="rect">
            <a:avLst/>
          </a:prstGeom>
          <a:noFill/>
          <a:ln>
            <a:noFill/>
          </a:ln>
        </p:spPr>
        <p:txBody>
          <a:bodyPr lIns="0" tIns="0" rIns="0" bIns="0" anchor="t" anchorCtr="0">
            <a:noAutofit/>
          </a:bodyPr>
          <a:lstStyle/>
          <a:p>
            <a:pPr>
              <a:buSzPct val="25000"/>
            </a:pPr>
            <a:r>
              <a:rPr lang="en-GB" sz="6600" kern="0">
                <a:solidFill>
                  <a:srgbClr val="FFFFFF"/>
                </a:solidFill>
                <a:latin typeface="Times New Roman"/>
                <a:ea typeface="Times New Roman"/>
                <a:cs typeface="Times New Roman"/>
                <a:sym typeface="Times New Roman"/>
                <a:rtl val="0"/>
              </a:rPr>
              <a:t>{</a:t>
            </a:r>
          </a:p>
        </p:txBody>
      </p:sp>
      <p:sp>
        <p:nvSpPr>
          <p:cNvPr id="121" name="Shape 121"/>
          <p:cNvSpPr txBox="1"/>
          <p:nvPr/>
        </p:nvSpPr>
        <p:spPr>
          <a:xfrm>
            <a:off x="6373699" y="520192"/>
            <a:ext cx="609598" cy="923329"/>
          </a:xfrm>
          <a:prstGeom prst="rect">
            <a:avLst/>
          </a:prstGeom>
          <a:noFill/>
          <a:ln>
            <a:noFill/>
          </a:ln>
        </p:spPr>
        <p:txBody>
          <a:bodyPr lIns="0" tIns="0" rIns="0" bIns="0" anchor="t" anchorCtr="0">
            <a:noAutofit/>
          </a:bodyPr>
          <a:lstStyle/>
          <a:p>
            <a:pPr>
              <a:buSzPct val="25000"/>
            </a:pPr>
            <a:r>
              <a:rPr lang="en-GB" sz="6600" kern="0">
                <a:solidFill>
                  <a:srgbClr val="FFFFFF"/>
                </a:solidFill>
                <a:latin typeface="Times New Roman"/>
                <a:ea typeface="Times New Roman"/>
                <a:cs typeface="Times New Roman"/>
                <a:sym typeface="Times New Roman"/>
                <a:rtl val="0"/>
              </a:rPr>
              <a:t>{</a:t>
            </a:r>
          </a:p>
        </p:txBody>
      </p:sp>
      <p:sp>
        <p:nvSpPr>
          <p:cNvPr id="122" name="Shape 122"/>
          <p:cNvSpPr txBox="1">
            <a:spLocks noGrp="1"/>
          </p:cNvSpPr>
          <p:nvPr>
            <p:ph type="title"/>
          </p:nvPr>
        </p:nvSpPr>
        <p:spPr>
          <a:xfrm>
            <a:off x="1036317" y="4876799"/>
            <a:ext cx="10058387" cy="914400"/>
          </a:xfrm>
          <a:prstGeom prst="rect">
            <a:avLst/>
          </a:prstGeom>
          <a:noFill/>
          <a:ln>
            <a:noFill/>
          </a:ln>
        </p:spPr>
        <p:txBody>
          <a:bodyPr lIns="100825" tIns="100825" rIns="100825" bIns="100825" anchor="b" anchorCtr="0"/>
          <a:lstStyle>
            <a:lvl1pPr algn="l" rtl="0">
              <a:spcBef>
                <a:spcPts val="0"/>
              </a:spcBef>
              <a:buClr>
                <a:schemeClr val="lt1"/>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3" name="Shape 123"/>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24" name="Shape 124"/>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
        <p:nvSpPr>
          <p:cNvPr id="125" name="Shape 125"/>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Tree>
    <p:extLst>
      <p:ext uri="{BB962C8B-B14F-4D97-AF65-F5344CB8AC3E}">
        <p14:creationId xmlns:p14="http://schemas.microsoft.com/office/powerpoint/2010/main" val="3815715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036317" y="4876799"/>
            <a:ext cx="10058387" cy="914400"/>
          </a:xfrm>
          <a:prstGeom prst="rect">
            <a:avLst/>
          </a:prstGeom>
          <a:noFill/>
          <a:ln>
            <a:noFill/>
          </a:ln>
        </p:spPr>
        <p:txBody>
          <a:bodyPr lIns="100825" tIns="100825" rIns="100825" bIns="100825" anchor="b" anchorCtr="0"/>
          <a:lstStyle>
            <a:lvl1pPr algn="l" rtl="0">
              <a:spcBef>
                <a:spcPts val="0"/>
              </a:spcBef>
              <a:buClr>
                <a:schemeClr val="lt1"/>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29" name="Shape 129"/>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
        <p:nvSpPr>
          <p:cNvPr id="130" name="Shape 130"/>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Tree>
    <p:extLst>
      <p:ext uri="{BB962C8B-B14F-4D97-AF65-F5344CB8AC3E}">
        <p14:creationId xmlns:p14="http://schemas.microsoft.com/office/powerpoint/2010/main" val="1251576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1"/>
        <p:cNvGrpSpPr/>
        <p:nvPr/>
      </p:nvGrpSpPr>
      <p:grpSpPr>
        <a:xfrm>
          <a:off x="0" y="0"/>
          <a:ext cx="0" cy="0"/>
          <a:chOff x="0" y="0"/>
          <a:chExt cx="0" cy="0"/>
        </a:xfrm>
      </p:grpSpPr>
      <p:sp>
        <p:nvSpPr>
          <p:cNvPr id="132" name="Shape 132"/>
          <p:cNvSpPr txBox="1"/>
          <p:nvPr/>
        </p:nvSpPr>
        <p:spPr>
          <a:xfrm>
            <a:off x="7105217" y="1774588"/>
            <a:ext cx="609598" cy="1231106"/>
          </a:xfrm>
          <a:prstGeom prst="rect">
            <a:avLst/>
          </a:prstGeom>
          <a:noFill/>
          <a:ln>
            <a:noFill/>
          </a:ln>
        </p:spPr>
        <p:txBody>
          <a:bodyPr lIns="0" tIns="0" rIns="0" bIns="0" anchor="t" anchorCtr="0">
            <a:noAutofit/>
          </a:bodyPr>
          <a:lstStyle/>
          <a:p>
            <a:pPr>
              <a:buSzPct val="25000"/>
            </a:pPr>
            <a:r>
              <a:rPr lang="en-GB" sz="8800" kern="0">
                <a:solidFill>
                  <a:srgbClr val="FFFFFF"/>
                </a:solidFill>
                <a:latin typeface="Times New Roman"/>
                <a:ea typeface="Times New Roman"/>
                <a:cs typeface="Times New Roman"/>
                <a:sym typeface="Times New Roman"/>
                <a:rtl val="0"/>
              </a:rPr>
              <a:t>{</a:t>
            </a:r>
          </a:p>
        </p:txBody>
      </p:sp>
      <p:sp>
        <p:nvSpPr>
          <p:cNvPr id="133" name="Shape 133"/>
          <p:cNvSpPr txBox="1">
            <a:spLocks noGrp="1"/>
          </p:cNvSpPr>
          <p:nvPr>
            <p:ph type="body" idx="1"/>
          </p:nvPr>
        </p:nvSpPr>
        <p:spPr>
          <a:xfrm>
            <a:off x="1117598" y="685801"/>
            <a:ext cx="5791192" cy="3429000"/>
          </a:xfrm>
          <a:prstGeom prst="rect">
            <a:avLst/>
          </a:prstGeom>
          <a:noFill/>
          <a:ln>
            <a:noFill/>
          </a:ln>
        </p:spPr>
        <p:txBody>
          <a:bodyPr lIns="100825" tIns="100825" rIns="100825" bIns="1008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 name="Shape 134"/>
          <p:cNvSpPr txBox="1">
            <a:spLocks noGrp="1"/>
          </p:cNvSpPr>
          <p:nvPr>
            <p:ph type="body" idx="2"/>
          </p:nvPr>
        </p:nvSpPr>
        <p:spPr>
          <a:xfrm>
            <a:off x="7619990" y="685801"/>
            <a:ext cx="3454396" cy="3429000"/>
          </a:xfrm>
          <a:prstGeom prst="rect">
            <a:avLst/>
          </a:prstGeom>
          <a:noFill/>
          <a:ln>
            <a:noFill/>
          </a:ln>
        </p:spPr>
        <p:txBody>
          <a:bodyPr lIns="100825" tIns="100825" rIns="100825" bIns="100825" anchor="ctr" anchorCtr="0"/>
          <a:lstStyle>
            <a:lvl1pPr marL="0" indent="0" rtl="0">
              <a:spcBef>
                <a:spcPts val="0"/>
              </a:spcBef>
              <a:buFont typeface="Times New Roman"/>
              <a:buNone/>
              <a:defRPr/>
            </a:lvl1pPr>
            <a:lvl2pPr marL="508000" indent="0" rtl="0">
              <a:spcBef>
                <a:spcPts val="0"/>
              </a:spcBef>
              <a:buFont typeface="Times New Roman"/>
              <a:buNone/>
              <a:defRPr/>
            </a:lvl2pPr>
            <a:lvl3pPr marL="1003300" indent="0" rtl="0">
              <a:spcBef>
                <a:spcPts val="0"/>
              </a:spcBef>
              <a:buFont typeface="Times New Roman"/>
              <a:buNone/>
              <a:defRPr/>
            </a:lvl3pPr>
            <a:lvl4pPr marL="1511300" indent="0" rtl="0">
              <a:spcBef>
                <a:spcPts val="0"/>
              </a:spcBef>
              <a:buFont typeface="Times New Roman"/>
              <a:buNone/>
              <a:defRPr/>
            </a:lvl4pPr>
            <a:lvl5pPr marL="2019300" indent="0" rtl="0">
              <a:spcBef>
                <a:spcPts val="0"/>
              </a:spcBef>
              <a:buFont typeface="Times New Roman"/>
              <a:buNone/>
              <a:defRPr/>
            </a:lvl5pPr>
            <a:lvl6pPr marL="2527300" indent="0" rtl="0">
              <a:spcBef>
                <a:spcPts val="0"/>
              </a:spcBef>
              <a:buFont typeface="Times New Roman"/>
              <a:buNone/>
              <a:defRPr/>
            </a:lvl6pPr>
            <a:lvl7pPr marL="3022600" indent="0" rtl="0">
              <a:spcBef>
                <a:spcPts val="0"/>
              </a:spcBef>
              <a:buFont typeface="Times New Roman"/>
              <a:buNone/>
              <a:defRPr/>
            </a:lvl7pPr>
            <a:lvl8pPr marL="3530600" indent="0" rtl="0">
              <a:spcBef>
                <a:spcPts val="0"/>
              </a:spcBef>
              <a:buFont typeface="Times New Roman"/>
              <a:buNone/>
              <a:defRPr/>
            </a:lvl8pPr>
            <a:lvl9pPr marL="4038600" indent="0" rtl="0">
              <a:spcBef>
                <a:spcPts val="0"/>
              </a:spcBef>
              <a:buFont typeface="Times New Roman"/>
              <a:buNone/>
              <a:defRPr/>
            </a:lvl9pPr>
          </a:lstStyle>
          <a:p>
            <a:endParaRPr/>
          </a:p>
        </p:txBody>
      </p:sp>
      <p:sp>
        <p:nvSpPr>
          <p:cNvPr id="135" name="Shape 135"/>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36" name="Shape 136"/>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
        <p:nvSpPr>
          <p:cNvPr id="137" name="Shape 137"/>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38" name="Shape 138"/>
          <p:cNvSpPr txBox="1">
            <a:spLocks noGrp="1"/>
          </p:cNvSpPr>
          <p:nvPr>
            <p:ph type="title"/>
          </p:nvPr>
        </p:nvSpPr>
        <p:spPr>
          <a:xfrm>
            <a:off x="1036317" y="4876799"/>
            <a:ext cx="10058387" cy="914400"/>
          </a:xfrm>
          <a:prstGeom prst="rect">
            <a:avLst/>
          </a:prstGeom>
          <a:noFill/>
          <a:ln>
            <a:noFill/>
          </a:ln>
        </p:spPr>
        <p:txBody>
          <a:bodyPr lIns="100825" tIns="100825" rIns="100825" bIns="100825" anchor="b" anchorCtr="0"/>
          <a:lstStyle>
            <a:lvl1pPr algn="l" rtl="0">
              <a:spcBef>
                <a:spcPts val="0"/>
              </a:spcBef>
              <a:buClr>
                <a:schemeClr val="lt1"/>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652128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1625598" y="612774"/>
            <a:ext cx="8940788" cy="2546985"/>
          </a:xfrm>
          <a:prstGeom prst="rect">
            <a:avLst/>
          </a:prstGeom>
          <a:noFill/>
          <a:ln>
            <a:noFill/>
          </a:ln>
        </p:spPr>
      </p:sp>
      <p:sp>
        <p:nvSpPr>
          <p:cNvPr id="141" name="Shape 141"/>
          <p:cNvSpPr txBox="1">
            <a:spLocks noGrp="1"/>
          </p:cNvSpPr>
          <p:nvPr>
            <p:ph type="body" idx="1"/>
          </p:nvPr>
        </p:nvSpPr>
        <p:spPr>
          <a:xfrm>
            <a:off x="3657595" y="3453047"/>
            <a:ext cx="6705590" cy="720803"/>
          </a:xfrm>
          <a:prstGeom prst="rect">
            <a:avLst/>
          </a:prstGeom>
          <a:noFill/>
          <a:ln>
            <a:noFill/>
          </a:ln>
        </p:spPr>
        <p:txBody>
          <a:bodyPr lIns="100825" tIns="100825" rIns="100825" bIns="100825" anchor="ctr" anchorCtr="0"/>
          <a:lstStyle>
            <a:lvl1pPr marL="0" indent="0" rtl="0">
              <a:spcBef>
                <a:spcPts val="0"/>
              </a:spcBef>
              <a:buFont typeface="Times New Roman"/>
              <a:buNone/>
              <a:defRPr/>
            </a:lvl1pPr>
            <a:lvl2pPr marL="508000" indent="0" rtl="0">
              <a:spcBef>
                <a:spcPts val="0"/>
              </a:spcBef>
              <a:buFont typeface="Times New Roman"/>
              <a:buNone/>
              <a:defRPr/>
            </a:lvl2pPr>
            <a:lvl3pPr marL="1003300" indent="0" rtl="0">
              <a:spcBef>
                <a:spcPts val="0"/>
              </a:spcBef>
              <a:buFont typeface="Times New Roman"/>
              <a:buNone/>
              <a:defRPr/>
            </a:lvl3pPr>
            <a:lvl4pPr marL="1511300" indent="0" rtl="0">
              <a:spcBef>
                <a:spcPts val="0"/>
              </a:spcBef>
              <a:buFont typeface="Times New Roman"/>
              <a:buNone/>
              <a:defRPr/>
            </a:lvl4pPr>
            <a:lvl5pPr marL="2019300" indent="0" rtl="0">
              <a:spcBef>
                <a:spcPts val="0"/>
              </a:spcBef>
              <a:buFont typeface="Times New Roman"/>
              <a:buNone/>
              <a:defRPr/>
            </a:lvl5pPr>
            <a:lvl6pPr marL="2527300" indent="0" rtl="0">
              <a:spcBef>
                <a:spcPts val="0"/>
              </a:spcBef>
              <a:buFont typeface="Times New Roman"/>
              <a:buNone/>
              <a:defRPr/>
            </a:lvl6pPr>
            <a:lvl7pPr marL="3022600" indent="0" rtl="0">
              <a:spcBef>
                <a:spcPts val="0"/>
              </a:spcBef>
              <a:buFont typeface="Times New Roman"/>
              <a:buNone/>
              <a:defRPr/>
            </a:lvl7pPr>
            <a:lvl8pPr marL="3530600" indent="0" rtl="0">
              <a:spcBef>
                <a:spcPts val="0"/>
              </a:spcBef>
              <a:buFont typeface="Times New Roman"/>
              <a:buNone/>
              <a:defRPr/>
            </a:lvl8pPr>
            <a:lvl9pPr marL="4038600" indent="0" rtl="0">
              <a:spcBef>
                <a:spcPts val="0"/>
              </a:spcBef>
              <a:buFont typeface="Times New Roman"/>
              <a:buNone/>
              <a:defRPr/>
            </a:lvl9pPr>
          </a:lstStyle>
          <a:p>
            <a:endParaRPr/>
          </a:p>
        </p:txBody>
      </p:sp>
      <p:sp>
        <p:nvSpPr>
          <p:cNvPr id="142" name="Shape 142"/>
          <p:cNvSpPr txBox="1"/>
          <p:nvPr/>
        </p:nvSpPr>
        <p:spPr>
          <a:xfrm>
            <a:off x="3247131" y="3331464"/>
            <a:ext cx="609598" cy="923329"/>
          </a:xfrm>
          <a:prstGeom prst="rect">
            <a:avLst/>
          </a:prstGeom>
          <a:noFill/>
          <a:ln>
            <a:noFill/>
          </a:ln>
        </p:spPr>
        <p:txBody>
          <a:bodyPr lIns="0" tIns="0" rIns="0" bIns="0" anchor="t" anchorCtr="0">
            <a:noAutofit/>
          </a:bodyPr>
          <a:lstStyle/>
          <a:p>
            <a:pPr>
              <a:buSzPct val="25000"/>
            </a:pPr>
            <a:r>
              <a:rPr lang="en-GB" sz="6600" kern="0">
                <a:solidFill>
                  <a:srgbClr val="FFFFFF"/>
                </a:solidFill>
                <a:latin typeface="Times New Roman"/>
                <a:ea typeface="Times New Roman"/>
                <a:cs typeface="Times New Roman"/>
                <a:sym typeface="Times New Roman"/>
                <a:rtl val="0"/>
              </a:rPr>
              <a:t>{</a:t>
            </a:r>
          </a:p>
        </p:txBody>
      </p:sp>
      <p:sp>
        <p:nvSpPr>
          <p:cNvPr id="143" name="Shape 143"/>
          <p:cNvSpPr txBox="1">
            <a:spLocks noGrp="1"/>
          </p:cNvSpPr>
          <p:nvPr>
            <p:ph type="title"/>
          </p:nvPr>
        </p:nvSpPr>
        <p:spPr>
          <a:xfrm>
            <a:off x="1036317" y="4876799"/>
            <a:ext cx="10058387" cy="914400"/>
          </a:xfrm>
          <a:prstGeom prst="rect">
            <a:avLst/>
          </a:prstGeom>
          <a:noFill/>
          <a:ln>
            <a:noFill/>
          </a:ln>
        </p:spPr>
        <p:txBody>
          <a:bodyPr lIns="100825" tIns="100825" rIns="100825" bIns="100825" anchor="b" anchorCtr="0"/>
          <a:lstStyle>
            <a:lvl1pPr algn="l" rtl="0">
              <a:spcBef>
                <a:spcPts val="0"/>
              </a:spcBef>
              <a:buClr>
                <a:schemeClr val="lt1"/>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4" name="Shape 144"/>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45" name="Shape 145"/>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
        <p:nvSpPr>
          <p:cNvPr id="146" name="Shape 146"/>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Tree>
    <p:extLst>
      <p:ext uri="{BB962C8B-B14F-4D97-AF65-F5344CB8AC3E}">
        <p14:creationId xmlns:p14="http://schemas.microsoft.com/office/powerpoint/2010/main" val="4257053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036317" y="4876799"/>
            <a:ext cx="10058387" cy="914400"/>
          </a:xfrm>
          <a:prstGeom prst="rect">
            <a:avLst/>
          </a:prstGeom>
          <a:noFill/>
          <a:ln>
            <a:noFill/>
          </a:ln>
        </p:spPr>
        <p:txBody>
          <a:bodyPr lIns="100825" tIns="100825" rIns="100825" bIns="100825" anchor="b" anchorCtr="0"/>
          <a:lstStyle>
            <a:lvl1pPr algn="l" rtl="0">
              <a:spcBef>
                <a:spcPts val="0"/>
              </a:spcBef>
              <a:buClr>
                <a:schemeClr val="lt1"/>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9" name="Shape 149"/>
          <p:cNvSpPr txBox="1">
            <a:spLocks noGrp="1"/>
          </p:cNvSpPr>
          <p:nvPr>
            <p:ph type="body" idx="1"/>
          </p:nvPr>
        </p:nvSpPr>
        <p:spPr>
          <a:xfrm rot="5400000">
            <a:off x="4952992" y="-1422394"/>
            <a:ext cx="3505198" cy="7721589"/>
          </a:xfrm>
          <a:prstGeom prst="rect">
            <a:avLst/>
          </a:prstGeom>
          <a:noFill/>
          <a:ln>
            <a:noFill/>
          </a:ln>
        </p:spPr>
        <p:txBody>
          <a:bodyPr lIns="100825" tIns="100825" rIns="100825" bIns="100825" anchor="t" anchorCtr="0"/>
          <a:lstStyle>
            <a:lvl1pPr marL="304800" indent="-203200" algn="l" rtl="0">
              <a:spcBef>
                <a:spcPts val="500"/>
              </a:spcBef>
              <a:spcAft>
                <a:spcPts val="0"/>
              </a:spcAft>
              <a:buClr>
                <a:schemeClr val="lt1"/>
              </a:buClr>
              <a:buFont typeface="Noto Symbol"/>
              <a:buChar char="❧"/>
              <a:defRPr/>
            </a:lvl1pPr>
            <a:lvl2pPr marL="711200" indent="-215900" algn="l" rtl="0">
              <a:spcBef>
                <a:spcPts val="400"/>
              </a:spcBef>
              <a:buClr>
                <a:schemeClr val="lt1"/>
              </a:buClr>
              <a:buFont typeface="Noto Symbol"/>
              <a:buChar char="❧"/>
              <a:defRPr/>
            </a:lvl2pPr>
            <a:lvl3pPr marL="1104900" indent="-203200" algn="l" rtl="0">
              <a:spcBef>
                <a:spcPts val="400"/>
              </a:spcBef>
              <a:buClr>
                <a:schemeClr val="lt1"/>
              </a:buClr>
              <a:buFont typeface="Noto Symbol"/>
              <a:buChar char="•"/>
              <a:defRPr/>
            </a:lvl3pPr>
            <a:lvl4pPr marL="1511300" indent="-228600" algn="l" rtl="0">
              <a:spcBef>
                <a:spcPts val="400"/>
              </a:spcBef>
              <a:buClr>
                <a:schemeClr val="lt1"/>
              </a:buClr>
              <a:buFont typeface="Noto Symbol"/>
              <a:buChar char="❧"/>
              <a:defRPr/>
            </a:lvl4pPr>
            <a:lvl5pPr marL="1816100" indent="-228600" algn="l" rtl="0">
              <a:spcBef>
                <a:spcPts val="300"/>
              </a:spcBef>
              <a:buClr>
                <a:schemeClr val="lt1"/>
              </a:buClr>
              <a:buFont typeface="Noto Symbol"/>
              <a:buChar char="❧"/>
              <a:defRPr/>
            </a:lvl5pPr>
            <a:lvl6pPr marL="2171700" indent="-241300" algn="l" rtl="0">
              <a:spcBef>
                <a:spcPts val="300"/>
              </a:spcBef>
              <a:buClr>
                <a:schemeClr val="lt1"/>
              </a:buClr>
              <a:buFont typeface="Noto Symbol"/>
              <a:buChar char="❧"/>
              <a:defRPr/>
            </a:lvl6pPr>
            <a:lvl7pPr marL="2476500" indent="-228600" algn="l" rtl="0">
              <a:spcBef>
                <a:spcPts val="300"/>
              </a:spcBef>
              <a:buClr>
                <a:schemeClr val="lt1"/>
              </a:buClr>
              <a:buFont typeface="Noto Symbol"/>
              <a:buChar char="•"/>
              <a:defRPr/>
            </a:lvl7pPr>
            <a:lvl8pPr marL="2768600" indent="-228600" algn="l" rtl="0">
              <a:spcBef>
                <a:spcPts val="300"/>
              </a:spcBef>
              <a:buClr>
                <a:schemeClr val="lt1"/>
              </a:buClr>
              <a:buFont typeface="Noto Symbol"/>
              <a:buChar char="❧"/>
              <a:defRPr/>
            </a:lvl8pPr>
            <a:lvl9pPr marL="3124200" indent="-215900" algn="l" rtl="0">
              <a:spcBef>
                <a:spcPts val="300"/>
              </a:spcBef>
              <a:buClr>
                <a:schemeClr val="lt1"/>
              </a:buClr>
              <a:buFont typeface="Noto Symbol"/>
              <a:buChar char="❧"/>
              <a:defRPr/>
            </a:lvl9pPr>
          </a:lstStyle>
          <a:p>
            <a:endParaRPr/>
          </a:p>
        </p:txBody>
      </p:sp>
      <p:sp>
        <p:nvSpPr>
          <p:cNvPr id="150" name="Shape 150"/>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51" name="Shape 151"/>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52" name="Shape 152"/>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47104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355602" y="1778003"/>
            <a:ext cx="5181600" cy="2844796"/>
          </a:xfrm>
          <a:prstGeom prst="rect">
            <a:avLst/>
          </a:prstGeom>
          <a:noFill/>
          <a:ln>
            <a:noFill/>
          </a:ln>
        </p:spPr>
        <p:txBody>
          <a:bodyPr lIns="100825" tIns="100825" rIns="100825" bIns="100825" anchor="b" anchorCtr="0"/>
          <a:lstStyle>
            <a:lvl1pPr algn="l" rtl="0">
              <a:spcBef>
                <a:spcPts val="0"/>
              </a:spcBef>
              <a:buClr>
                <a:schemeClr val="lt1"/>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5" name="Shape 155"/>
          <p:cNvSpPr txBox="1">
            <a:spLocks noGrp="1"/>
          </p:cNvSpPr>
          <p:nvPr>
            <p:ph type="body" idx="1"/>
          </p:nvPr>
        </p:nvSpPr>
        <p:spPr>
          <a:xfrm rot="5400000">
            <a:off x="4927590" y="-380994"/>
            <a:ext cx="4572000" cy="6705590"/>
          </a:xfrm>
          <a:prstGeom prst="rect">
            <a:avLst/>
          </a:prstGeom>
          <a:noFill/>
          <a:ln>
            <a:noFill/>
          </a:ln>
        </p:spPr>
        <p:txBody>
          <a:bodyPr lIns="100825" tIns="100825" rIns="100825" bIns="100825" anchor="t" anchorCtr="0"/>
          <a:lstStyle>
            <a:lvl1pPr marL="304800" indent="-203200" algn="l" rtl="0">
              <a:spcBef>
                <a:spcPts val="500"/>
              </a:spcBef>
              <a:spcAft>
                <a:spcPts val="0"/>
              </a:spcAft>
              <a:buClr>
                <a:schemeClr val="lt1"/>
              </a:buClr>
              <a:buFont typeface="Noto Symbol"/>
              <a:buChar char="❧"/>
              <a:defRPr/>
            </a:lvl1pPr>
            <a:lvl2pPr marL="711200" indent="-215900" algn="l" rtl="0">
              <a:spcBef>
                <a:spcPts val="400"/>
              </a:spcBef>
              <a:buClr>
                <a:schemeClr val="lt1"/>
              </a:buClr>
              <a:buFont typeface="Noto Symbol"/>
              <a:buChar char="❧"/>
              <a:defRPr/>
            </a:lvl2pPr>
            <a:lvl3pPr marL="1104900" indent="-203200" algn="l" rtl="0">
              <a:spcBef>
                <a:spcPts val="400"/>
              </a:spcBef>
              <a:buClr>
                <a:schemeClr val="lt1"/>
              </a:buClr>
              <a:buFont typeface="Noto Symbol"/>
              <a:buChar char="•"/>
              <a:defRPr/>
            </a:lvl3pPr>
            <a:lvl4pPr marL="1511300" indent="-228600" algn="l" rtl="0">
              <a:spcBef>
                <a:spcPts val="400"/>
              </a:spcBef>
              <a:buClr>
                <a:schemeClr val="lt1"/>
              </a:buClr>
              <a:buFont typeface="Noto Symbol"/>
              <a:buChar char="❧"/>
              <a:defRPr/>
            </a:lvl4pPr>
            <a:lvl5pPr marL="1816100" indent="-228600" algn="l" rtl="0">
              <a:spcBef>
                <a:spcPts val="300"/>
              </a:spcBef>
              <a:buClr>
                <a:schemeClr val="lt1"/>
              </a:buClr>
              <a:buFont typeface="Noto Symbol"/>
              <a:buChar char="❧"/>
              <a:defRPr/>
            </a:lvl5pPr>
            <a:lvl6pPr marL="2171700" indent="-241300" algn="l" rtl="0">
              <a:spcBef>
                <a:spcPts val="300"/>
              </a:spcBef>
              <a:buClr>
                <a:schemeClr val="lt1"/>
              </a:buClr>
              <a:buFont typeface="Noto Symbol"/>
              <a:buChar char="❧"/>
              <a:defRPr/>
            </a:lvl6pPr>
            <a:lvl7pPr marL="2476500" indent="-228600" algn="l" rtl="0">
              <a:spcBef>
                <a:spcPts val="300"/>
              </a:spcBef>
              <a:buClr>
                <a:schemeClr val="lt1"/>
              </a:buClr>
              <a:buFont typeface="Noto Symbol"/>
              <a:buChar char="•"/>
              <a:defRPr/>
            </a:lvl7pPr>
            <a:lvl8pPr marL="2768600" indent="-228600" algn="l" rtl="0">
              <a:spcBef>
                <a:spcPts val="300"/>
              </a:spcBef>
              <a:buClr>
                <a:schemeClr val="lt1"/>
              </a:buClr>
              <a:buFont typeface="Noto Symbol"/>
              <a:buChar char="❧"/>
              <a:defRPr/>
            </a:lvl8pPr>
            <a:lvl9pPr marL="3124200" indent="-215900" algn="l" rtl="0">
              <a:spcBef>
                <a:spcPts val="300"/>
              </a:spcBef>
              <a:buClr>
                <a:schemeClr val="lt1"/>
              </a:buClr>
              <a:buFont typeface="Noto Symbol"/>
              <a:buChar char="❧"/>
              <a:defRPr/>
            </a:lvl9pPr>
          </a:lstStyle>
          <a:p>
            <a:endParaRPr/>
          </a:p>
        </p:txBody>
      </p:sp>
      <p:sp>
        <p:nvSpPr>
          <p:cNvPr id="156" name="Shape 156"/>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57" name="Shape 157"/>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defRPr/>
            </a:lvl1pPr>
            <a:lvl2pPr marL="508000" marR="0" indent="0" algn="l" rtl="0">
              <a:spcBef>
                <a:spcPts val="0"/>
              </a:spcBef>
              <a:defRPr/>
            </a:lvl2pPr>
            <a:lvl3pPr marL="1003300" marR="0" indent="0" algn="l" rtl="0">
              <a:spcBef>
                <a:spcPts val="0"/>
              </a:spcBef>
              <a:defRPr/>
            </a:lvl3pPr>
            <a:lvl4pPr marL="1511300" marR="0" indent="0" algn="l" rtl="0">
              <a:spcBef>
                <a:spcPts val="0"/>
              </a:spcBef>
              <a:defRPr/>
            </a:lvl4pPr>
            <a:lvl5pPr marL="2019300" marR="0" indent="0" algn="l" rtl="0">
              <a:spcBef>
                <a:spcPts val="0"/>
              </a:spcBef>
              <a:defRPr/>
            </a:lvl5pPr>
            <a:lvl6pPr marL="2527300" marR="0" indent="0" algn="l" rtl="0">
              <a:spcBef>
                <a:spcPts val="0"/>
              </a:spcBef>
              <a:defRPr/>
            </a:lvl6pPr>
            <a:lvl7pPr marL="3022600" marR="0" indent="0" algn="l" rtl="0">
              <a:spcBef>
                <a:spcPts val="0"/>
              </a:spcBef>
              <a:defRPr/>
            </a:lvl7pPr>
            <a:lvl8pPr marL="3530600" marR="0" indent="0" algn="l" rtl="0">
              <a:spcBef>
                <a:spcPts val="0"/>
              </a:spcBef>
              <a:defRPr/>
            </a:lvl8pPr>
            <a:lvl9pPr marL="4038600" marR="0" indent="0" algn="l" rtl="0">
              <a:spcBef>
                <a:spcPts val="0"/>
              </a:spcBef>
              <a:defRPr/>
            </a:lvl9pPr>
          </a:lstStyle>
          <a:p>
            <a:endParaRPr/>
          </a:p>
        </p:txBody>
      </p:sp>
      <p:sp>
        <p:nvSpPr>
          <p:cNvPr id="158" name="Shape 158"/>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sz="1800">
                <a:solidFill>
                  <a:srgbClr val="FFFFFF"/>
                </a:solidFill>
                <a:latin typeface="Times New Roman"/>
                <a:ea typeface="Times New Roman"/>
                <a:cs typeface="Times New Roman"/>
                <a:sym typeface="Times New Roman"/>
              </a:rPr>
              <a:pPr>
                <a:buSzPct val="25000"/>
              </a:pPr>
              <a:t>‹#›</a:t>
            </a:fld>
            <a:endParaRPr lang="en-GB" sz="180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06616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599" y="274638"/>
            <a:ext cx="10972785" cy="1143000"/>
          </a:xfrm>
          <a:prstGeom prst="rect">
            <a:avLst/>
          </a:prstGeom>
          <a:noFill/>
          <a:ln>
            <a:noFill/>
          </a:ln>
        </p:spPr>
        <p:txBody>
          <a:bodyPr lIns="100825" tIns="100825" rIns="100825" bIns="100825" anchor="ctr" anchorCtr="0"/>
          <a:lstStyle>
            <a:lvl1pPr algn="l" rtl="0">
              <a:spcBef>
                <a:spcPts val="0"/>
              </a:spcBef>
              <a:spcAft>
                <a:spcPts val="0"/>
              </a:spcAft>
              <a:buSzPct val="100000"/>
              <a:defRPr sz="1500"/>
            </a:lvl1pPr>
            <a:lvl2pPr algn="l" rtl="0">
              <a:spcBef>
                <a:spcPts val="0"/>
              </a:spcBef>
              <a:spcAft>
                <a:spcPts val="0"/>
              </a:spcAft>
              <a:buSzPct val="100000"/>
              <a:defRPr sz="1500"/>
            </a:lvl2pPr>
            <a:lvl3pPr algn="l" rtl="0">
              <a:spcBef>
                <a:spcPts val="0"/>
              </a:spcBef>
              <a:spcAft>
                <a:spcPts val="0"/>
              </a:spcAft>
              <a:buSzPct val="100000"/>
              <a:defRPr sz="1500"/>
            </a:lvl3pPr>
            <a:lvl4pPr algn="l" rtl="0">
              <a:spcBef>
                <a:spcPts val="0"/>
              </a:spcBef>
              <a:spcAft>
                <a:spcPts val="0"/>
              </a:spcAft>
              <a:buSzPct val="100000"/>
              <a:defRPr sz="1500"/>
            </a:lvl4pPr>
            <a:lvl5pPr algn="l" rtl="0">
              <a:spcBef>
                <a:spcPts val="0"/>
              </a:spcBef>
              <a:spcAft>
                <a:spcPts val="0"/>
              </a:spcAft>
              <a:buSzPct val="100000"/>
              <a:defRPr sz="1500"/>
            </a:lvl5pPr>
            <a:lvl6pPr marL="508000" algn="l" rtl="0">
              <a:spcBef>
                <a:spcPts val="0"/>
              </a:spcBef>
              <a:spcAft>
                <a:spcPts val="0"/>
              </a:spcAft>
              <a:buSzPct val="100000"/>
              <a:defRPr sz="1500"/>
            </a:lvl6pPr>
            <a:lvl7pPr marL="1003300" algn="l" rtl="0">
              <a:spcBef>
                <a:spcPts val="0"/>
              </a:spcBef>
              <a:spcAft>
                <a:spcPts val="0"/>
              </a:spcAft>
              <a:buSzPct val="100000"/>
              <a:defRPr sz="1500"/>
            </a:lvl7pPr>
            <a:lvl8pPr marL="1511300" algn="l" rtl="0">
              <a:spcBef>
                <a:spcPts val="0"/>
              </a:spcBef>
              <a:spcAft>
                <a:spcPts val="0"/>
              </a:spcAft>
              <a:buSzPct val="100000"/>
              <a:defRPr sz="1500"/>
            </a:lvl8pPr>
            <a:lvl9pPr marL="2019300" algn="l" rtl="0">
              <a:spcBef>
                <a:spcPts val="0"/>
              </a:spcBef>
              <a:spcAft>
                <a:spcPts val="0"/>
              </a:spcAft>
              <a:buSzPct val="100000"/>
              <a:defRPr sz="1500"/>
            </a:lvl9pPr>
          </a:lstStyle>
          <a:p>
            <a:endParaRPr/>
          </a:p>
        </p:txBody>
      </p:sp>
      <p:sp>
        <p:nvSpPr>
          <p:cNvPr id="64" name="Shape 64"/>
          <p:cNvSpPr txBox="1">
            <a:spLocks noGrp="1"/>
          </p:cNvSpPr>
          <p:nvPr>
            <p:ph type="dt" idx="10"/>
          </p:nvPr>
        </p:nvSpPr>
        <p:spPr>
          <a:xfrm>
            <a:off x="609598" y="6248399"/>
            <a:ext cx="2844796" cy="457200"/>
          </a:xfrm>
          <a:prstGeom prst="rect">
            <a:avLst/>
          </a:prstGeom>
          <a:noFill/>
          <a:ln>
            <a:noFill/>
          </a:ln>
        </p:spPr>
        <p:txBody>
          <a:bodyPr lIns="100825" tIns="100825" rIns="100825" bIns="100825" anchor="t" anchorCtr="0"/>
          <a:lstStyle>
            <a:lvl1pPr marL="0" marR="0" indent="0" algn="l" rtl="0">
              <a:spcBef>
                <a:spcPts val="0"/>
              </a:spcBef>
              <a:buSzPct val="100000"/>
              <a:defRPr sz="1500"/>
            </a:lvl1pPr>
            <a:lvl2pPr marL="508000" marR="0" indent="0" algn="l" rtl="0">
              <a:spcBef>
                <a:spcPts val="0"/>
              </a:spcBef>
              <a:buSzPct val="100000"/>
              <a:defRPr sz="1500"/>
            </a:lvl2pPr>
            <a:lvl3pPr marL="1003300" marR="0" indent="0" algn="l" rtl="0">
              <a:spcBef>
                <a:spcPts val="0"/>
              </a:spcBef>
              <a:buSzPct val="100000"/>
              <a:defRPr sz="1500"/>
            </a:lvl3pPr>
            <a:lvl4pPr marL="1511300" marR="0" indent="0" algn="l" rtl="0">
              <a:spcBef>
                <a:spcPts val="0"/>
              </a:spcBef>
              <a:buSzPct val="100000"/>
              <a:defRPr sz="1500"/>
            </a:lvl4pPr>
            <a:lvl5pPr marL="2019300" marR="0" indent="0" algn="l" rtl="0">
              <a:spcBef>
                <a:spcPts val="0"/>
              </a:spcBef>
              <a:buSzPct val="100000"/>
              <a:defRPr sz="1500"/>
            </a:lvl5pPr>
            <a:lvl6pPr marL="2527300" marR="0" indent="0" algn="l" rtl="0">
              <a:spcBef>
                <a:spcPts val="0"/>
              </a:spcBef>
              <a:buSzPct val="100000"/>
              <a:defRPr sz="1500"/>
            </a:lvl6pPr>
            <a:lvl7pPr marL="3022600" marR="0" indent="0" algn="l" rtl="0">
              <a:spcBef>
                <a:spcPts val="0"/>
              </a:spcBef>
              <a:buSzPct val="100000"/>
              <a:defRPr sz="1500"/>
            </a:lvl7pPr>
            <a:lvl8pPr marL="3530600" marR="0" indent="0" algn="l" rtl="0">
              <a:spcBef>
                <a:spcPts val="0"/>
              </a:spcBef>
              <a:buSzPct val="100000"/>
              <a:defRPr sz="1500"/>
            </a:lvl8pPr>
            <a:lvl9pPr marL="4038600" marR="0" indent="0" algn="l" rtl="0">
              <a:spcBef>
                <a:spcPts val="0"/>
              </a:spcBef>
              <a:buSzPct val="100000"/>
              <a:defRPr sz="1500"/>
            </a:lvl9pPr>
          </a:lstStyle>
          <a:p>
            <a:endParaRPr/>
          </a:p>
        </p:txBody>
      </p:sp>
      <p:sp>
        <p:nvSpPr>
          <p:cNvPr id="65" name="Shape 65"/>
          <p:cNvSpPr txBox="1">
            <a:spLocks noGrp="1"/>
          </p:cNvSpPr>
          <p:nvPr>
            <p:ph type="ftr" idx="11"/>
          </p:nvPr>
        </p:nvSpPr>
        <p:spPr>
          <a:xfrm>
            <a:off x="4165595" y="6248399"/>
            <a:ext cx="3860794" cy="457200"/>
          </a:xfrm>
          <a:prstGeom prst="rect">
            <a:avLst/>
          </a:prstGeom>
          <a:noFill/>
          <a:ln>
            <a:noFill/>
          </a:ln>
        </p:spPr>
        <p:txBody>
          <a:bodyPr lIns="100825" tIns="100825" rIns="100825" bIns="100825" anchor="t" anchorCtr="0"/>
          <a:lstStyle>
            <a:lvl1pPr marL="0" marR="0" indent="0" algn="ctr" rtl="0">
              <a:spcBef>
                <a:spcPts val="0"/>
              </a:spcBef>
              <a:buSzPct val="100000"/>
              <a:defRPr sz="1500"/>
            </a:lvl1pPr>
            <a:lvl2pPr marL="508000" marR="0" indent="0" algn="l" rtl="0">
              <a:spcBef>
                <a:spcPts val="0"/>
              </a:spcBef>
              <a:buSzPct val="100000"/>
              <a:defRPr sz="1500"/>
            </a:lvl2pPr>
            <a:lvl3pPr marL="1003300" marR="0" indent="0" algn="l" rtl="0">
              <a:spcBef>
                <a:spcPts val="0"/>
              </a:spcBef>
              <a:buSzPct val="100000"/>
              <a:defRPr sz="1500"/>
            </a:lvl3pPr>
            <a:lvl4pPr marL="1511300" marR="0" indent="0" algn="l" rtl="0">
              <a:spcBef>
                <a:spcPts val="0"/>
              </a:spcBef>
              <a:buSzPct val="100000"/>
              <a:defRPr sz="1500"/>
            </a:lvl4pPr>
            <a:lvl5pPr marL="2019300" marR="0" indent="0" algn="l" rtl="0">
              <a:spcBef>
                <a:spcPts val="0"/>
              </a:spcBef>
              <a:buSzPct val="100000"/>
              <a:defRPr sz="1500"/>
            </a:lvl5pPr>
            <a:lvl6pPr marL="2527300" marR="0" indent="0" algn="l" rtl="0">
              <a:spcBef>
                <a:spcPts val="0"/>
              </a:spcBef>
              <a:buSzPct val="100000"/>
              <a:defRPr sz="1500"/>
            </a:lvl6pPr>
            <a:lvl7pPr marL="3022600" marR="0" indent="0" algn="l" rtl="0">
              <a:spcBef>
                <a:spcPts val="0"/>
              </a:spcBef>
              <a:buSzPct val="100000"/>
              <a:defRPr sz="1500"/>
            </a:lvl7pPr>
            <a:lvl8pPr marL="3530600" marR="0" indent="0" algn="l" rtl="0">
              <a:spcBef>
                <a:spcPts val="0"/>
              </a:spcBef>
              <a:buSzPct val="100000"/>
              <a:defRPr sz="1500"/>
            </a:lvl8pPr>
            <a:lvl9pPr marL="4038600" marR="0" indent="0" algn="l" rtl="0">
              <a:spcBef>
                <a:spcPts val="0"/>
              </a:spcBef>
              <a:buSzPct val="100000"/>
              <a:defRPr sz="1500"/>
            </a:lvl9pPr>
          </a:lstStyle>
          <a:p>
            <a:endParaRPr/>
          </a:p>
        </p:txBody>
      </p:sp>
      <p:sp>
        <p:nvSpPr>
          <p:cNvPr id="66" name="Shape 66"/>
          <p:cNvSpPr txBox="1">
            <a:spLocks noGrp="1"/>
          </p:cNvSpPr>
          <p:nvPr>
            <p:ph type="sldNum" idx="12"/>
          </p:nvPr>
        </p:nvSpPr>
        <p:spPr>
          <a:xfrm>
            <a:off x="8737589" y="6248399"/>
            <a:ext cx="2844796" cy="457200"/>
          </a:xfrm>
          <a:prstGeom prst="rect">
            <a:avLst/>
          </a:prstGeom>
          <a:noFill/>
          <a:ln>
            <a:noFill/>
          </a:ln>
        </p:spPr>
        <p:txBody>
          <a:bodyPr lIns="100825" tIns="50400" rIns="100825" bIns="50400" anchor="t" anchorCtr="0">
            <a:noAutofit/>
          </a:bodyPr>
          <a:lstStyle/>
          <a:p>
            <a:pPr marL="0" marR="0" lvl="0" indent="0" algn="r" rtl="0">
              <a:spcBef>
                <a:spcPts val="0"/>
              </a:spcBef>
              <a:buSzPct val="25000"/>
              <a:buNone/>
            </a:pPr>
            <a:fld id="{00000000-1234-1234-1234-123412341234}" type="slidenum">
              <a:rPr lang="en-GB" sz="1100" b="0" i="0" u="none" strike="noStrike" cap="none" baseline="0">
                <a:solidFill>
                  <a:schemeClr val="dk1"/>
                </a:solidFill>
                <a:latin typeface="Arial"/>
                <a:ea typeface="Arial"/>
                <a:cs typeface="Arial"/>
                <a:sym typeface="Arial"/>
              </a:rPr>
              <a:t>‹#›</a:t>
            </a:fld>
            <a:endParaRPr lang="en-GB"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69896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Version 3,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88005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00221-015-MemFE-PPT-slid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96764" y="2390941"/>
            <a:ext cx="10363200" cy="1470025"/>
          </a:xfrm>
        </p:spPr>
        <p:txBody>
          <a:bodyPr vert="horz" anchor="b" anchorCtr="0">
            <a:noAutofit/>
          </a:bodyPr>
          <a:lstStyle>
            <a:lvl1pPr algn="r">
              <a:lnSpc>
                <a:spcPct val="80000"/>
              </a:lnSpc>
              <a:defRPr sz="7500" b="1" i="0" spc="-180" baseline="0">
                <a:solidFill>
                  <a:srgbClr val="2B2829"/>
                </a:solidFill>
                <a:latin typeface="Helvetica"/>
                <a:cs typeface="Helvetica"/>
              </a:defRPr>
            </a:lvl1pPr>
          </a:lstStyle>
          <a:p>
            <a:r>
              <a:rPr lang="en-US" dirty="0" smtClean="0"/>
              <a:t>Title Here</a:t>
            </a:r>
            <a:br>
              <a:rPr lang="en-US" dirty="0" smtClean="0"/>
            </a:br>
            <a:r>
              <a:rPr lang="en-US" dirty="0" smtClean="0"/>
              <a:t>Two Lines Max</a:t>
            </a:r>
            <a:endParaRPr lang="en-US" dirty="0"/>
          </a:p>
        </p:txBody>
      </p:sp>
      <p:sp>
        <p:nvSpPr>
          <p:cNvPr id="3" name="Subtitle 2"/>
          <p:cNvSpPr>
            <a:spLocks noGrp="1"/>
          </p:cNvSpPr>
          <p:nvPr>
            <p:ph type="subTitle" idx="1" hasCustomPrompt="1"/>
          </p:nvPr>
        </p:nvSpPr>
        <p:spPr>
          <a:xfrm>
            <a:off x="2925564" y="4378897"/>
            <a:ext cx="8534400" cy="495679"/>
          </a:xfrm>
        </p:spPr>
        <p:txBody>
          <a:bodyPr/>
          <a:lstStyle>
            <a:lvl1pPr marL="0" indent="0" algn="r">
              <a:buNone/>
              <a:defRPr b="1" i="0" spc="-130">
                <a:solidFill>
                  <a:srgbClr val="2B2829"/>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First Last Name</a:t>
            </a:r>
            <a:endParaRPr lang="en-US" dirty="0"/>
          </a:p>
        </p:txBody>
      </p:sp>
      <p:cxnSp>
        <p:nvCxnSpPr>
          <p:cNvPr id="10" name="Straight Connector 9"/>
          <p:cNvCxnSpPr/>
          <p:nvPr userDrawn="1"/>
        </p:nvCxnSpPr>
        <p:spPr>
          <a:xfrm flipH="1">
            <a:off x="4975797" y="3985851"/>
            <a:ext cx="6379963" cy="0"/>
          </a:xfrm>
          <a:prstGeom prst="line">
            <a:avLst/>
          </a:prstGeom>
          <a:ln w="104775" cmpd="sng">
            <a:solidFill>
              <a:srgbClr val="2B2829"/>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0" hasCustomPrompt="1"/>
          </p:nvPr>
        </p:nvSpPr>
        <p:spPr>
          <a:xfrm>
            <a:off x="5624315" y="4908294"/>
            <a:ext cx="5835649" cy="728662"/>
          </a:xfrm>
        </p:spPr>
        <p:txBody>
          <a:bodyPr>
            <a:normAutofit/>
          </a:bodyPr>
          <a:lstStyle>
            <a:lvl1pPr marL="0" indent="0" algn="r">
              <a:lnSpc>
                <a:spcPct val="70000"/>
              </a:lnSpc>
              <a:buNone/>
              <a:defRPr sz="2400" b="0" i="0" spc="-50" baseline="0">
                <a:latin typeface="Helvetica Light"/>
                <a:cs typeface="Helvetica Light"/>
              </a:defRPr>
            </a:lvl1pPr>
          </a:lstStyle>
          <a:p>
            <a:r>
              <a:rPr lang="en-US" dirty="0" smtClean="0"/>
              <a:t>Title</a:t>
            </a:r>
          </a:p>
          <a:p>
            <a:r>
              <a:rPr lang="en-US" dirty="0" smtClean="0"/>
              <a:t>Institution</a:t>
            </a:r>
            <a:endParaRPr lang="en-US" dirty="0"/>
          </a:p>
        </p:txBody>
      </p:sp>
    </p:spTree>
    <p:extLst>
      <p:ext uri="{BB962C8B-B14F-4D97-AF65-F5344CB8AC3E}">
        <p14:creationId xmlns:p14="http://schemas.microsoft.com/office/powerpoint/2010/main" val="3829677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00221-015-MemFE-PPT-slid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03110" y="3080571"/>
            <a:ext cx="10557713" cy="779382"/>
          </a:xfrm>
        </p:spPr>
        <p:txBody>
          <a:bodyPr anchor="b" anchorCtr="0">
            <a:noAutofit/>
          </a:bodyPr>
          <a:lstStyle>
            <a:lvl1pPr algn="r">
              <a:lnSpc>
                <a:spcPct val="70000"/>
              </a:lnSpc>
              <a:defRPr sz="7500" b="1" i="0" spc="-180">
                <a:solidFill>
                  <a:srgbClr val="2B2829"/>
                </a:solidFill>
                <a:latin typeface="Helvetica"/>
                <a:cs typeface="Helvetica"/>
              </a:defRPr>
            </a:lvl1pPr>
          </a:lstStyle>
          <a:p>
            <a:r>
              <a:rPr lang="en-US" dirty="0" smtClean="0"/>
              <a:t>Sub sections</a:t>
            </a:r>
            <a:endParaRPr lang="en-US" dirty="0"/>
          </a:p>
        </p:txBody>
      </p:sp>
      <p:sp>
        <p:nvSpPr>
          <p:cNvPr id="4" name="Date Placeholder 3"/>
          <p:cNvSpPr>
            <a:spLocks noGrp="1"/>
          </p:cNvSpPr>
          <p:nvPr>
            <p:ph type="dt" sz="half" idx="10"/>
          </p:nvPr>
        </p:nvSpPr>
        <p:spPr/>
        <p:txBody>
          <a:bodyPr/>
          <a:lstStyle/>
          <a:p>
            <a:fld id="{D2A5335D-0AE1-DB41-9151-AC5CF354E65A}" type="datetimeFigureOut">
              <a:rPr lang="en-US" smtClean="0">
                <a:solidFill>
                  <a:prstClr val="black">
                    <a:tint val="75000"/>
                  </a:prstClr>
                </a:solidFill>
              </a:rPr>
              <a:pPr/>
              <a:t>7/16/2016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97EC969-34E7-5045-9CD8-2D7118B4ED36}"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flipH="1">
            <a:off x="4975797" y="3985851"/>
            <a:ext cx="6379963" cy="0"/>
          </a:xfrm>
          <a:prstGeom prst="line">
            <a:avLst/>
          </a:prstGeom>
          <a:ln w="104775" cmpd="sng">
            <a:solidFill>
              <a:srgbClr val="2B282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337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00221-015-MemFE-PPT_new-slid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42192" y="359836"/>
            <a:ext cx="11341807" cy="681566"/>
          </a:xfrm>
        </p:spPr>
        <p:txBody>
          <a:bodyPr anchor="t"/>
          <a:lstStyle>
            <a:lvl1pPr algn="l">
              <a:defRPr sz="4000" b="1" i="0" cap="none" spc="-130">
                <a:solidFill>
                  <a:srgbClr val="2B2829"/>
                </a:solidFill>
                <a:latin typeface="Helvetica"/>
                <a:cs typeface="Helvetic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2193" y="1261535"/>
            <a:ext cx="10363200" cy="1121833"/>
          </a:xfrm>
        </p:spPr>
        <p:txBody>
          <a:bodyPr anchor="t" anchorCtr="0">
            <a:normAutofit/>
          </a:bodyPr>
          <a:lstStyle>
            <a:lvl1pPr marL="0" indent="0">
              <a:buFont typeface="Arial"/>
              <a:buNone/>
              <a:defRPr sz="2800" b="0" i="0">
                <a:solidFill>
                  <a:srgbClr val="2B2829"/>
                </a:solidFill>
                <a:latin typeface="Helvetica"/>
                <a:cs typeface="Helvetica"/>
              </a:defRPr>
            </a:lvl1pPr>
            <a:lvl2pPr marL="742950" indent="-285750">
              <a:buFont typeface="Lucida Grande"/>
              <a:buChar char="-"/>
              <a:defRPr sz="2200" b="0" i="0">
                <a:solidFill>
                  <a:srgbClr val="2B2829"/>
                </a:solidFill>
                <a:latin typeface="Helvetica"/>
                <a:cs typeface="Helvetica"/>
              </a:defRPr>
            </a:lvl2pPr>
            <a:lvl3pPr marL="1200150" indent="-285750">
              <a:buFont typeface="Arial"/>
              <a:buChar char="•"/>
              <a:defRPr sz="1800" b="0" i="0">
                <a:solidFill>
                  <a:srgbClr val="2B2829"/>
                </a:solidFill>
                <a:latin typeface="Helvetica"/>
                <a:cs typeface="Helvetica"/>
              </a:defRPr>
            </a:lvl3pPr>
            <a:lvl4pPr marL="1657350" indent="-285750">
              <a:buFont typeface="Lucida Grande"/>
              <a:buChar char="-"/>
              <a:defRPr sz="1400">
                <a:solidFill>
                  <a:srgbClr val="2B2829"/>
                </a:solidFill>
              </a:defRPr>
            </a:lvl4pPr>
            <a:lvl5pPr marL="2114550" indent="-285750">
              <a:buFont typeface="Arial"/>
              <a:buChar char="•"/>
              <a:defRPr sz="1400">
                <a:solidFill>
                  <a:srgbClr val="2B2829"/>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273706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One column paragraph">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508000" y="381001"/>
            <a:ext cx="11176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endParaRPr lang="en-US" altLang="en-US" sz="1200" b="1" smtClean="0">
              <a:solidFill>
                <a:prstClr val="white"/>
              </a:solidFill>
              <a:latin typeface="Calibri" pitchFamily="34" charset="0"/>
            </a:endParaRPr>
          </a:p>
        </p:txBody>
      </p:sp>
      <p:cxnSp>
        <p:nvCxnSpPr>
          <p:cNvPr id="6" name="Straight Connector 5"/>
          <p:cNvCxnSpPr/>
          <p:nvPr userDrawn="1"/>
        </p:nvCxnSpPr>
        <p:spPr>
          <a:xfrm>
            <a:off x="508000" y="1524000"/>
            <a:ext cx="11176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userDrawn="1"/>
        </p:nvCxnSpPr>
        <p:spPr>
          <a:xfrm>
            <a:off x="508000" y="6477000"/>
            <a:ext cx="11176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508000" y="657226"/>
            <a:ext cx="11176000" cy="866775"/>
          </a:xfrm>
          <a:prstGeom prst="rect">
            <a:avLst/>
          </a:prstGeom>
        </p:spPr>
        <p:txBody>
          <a:bodyPr/>
          <a:lstStyle>
            <a:lvl1pPr>
              <a:defRPr sz="2800">
                <a:solidFill>
                  <a:srgbClr val="A4AEB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8000" y="1676401"/>
            <a:ext cx="11176000" cy="4449763"/>
          </a:xfrm>
          <a:prstGeom prst="rect">
            <a:avLst/>
          </a:prstGeom>
        </p:spPr>
        <p:txBody>
          <a:bodyPr/>
          <a:lstStyle>
            <a:lvl1pPr marL="0">
              <a:buClr>
                <a:srgbClr val="0098DB"/>
              </a:buClr>
              <a:buFont typeface="Wingdings" charset="2"/>
              <a:buNone/>
              <a:defRPr sz="2000"/>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508000" y="381001"/>
            <a:ext cx="11176000" cy="276225"/>
          </a:xfrm>
          <a:prstGeom prst="rect">
            <a:avLst/>
          </a:prstGeom>
          <a:solidFill>
            <a:srgbClr val="005283"/>
          </a:solidFill>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8" name="Date Placeholder 3"/>
          <p:cNvSpPr>
            <a:spLocks noGrp="1"/>
          </p:cNvSpPr>
          <p:nvPr>
            <p:ph type="dt" sz="half" idx="13"/>
          </p:nvPr>
        </p:nvSpPr>
        <p:spPr>
          <a:xfrm>
            <a:off x="508000" y="6477000"/>
            <a:ext cx="8026400" cy="304800"/>
          </a:xfrm>
          <a:prstGeom prst="rect">
            <a:avLst/>
          </a:prstGeom>
        </p:spPr>
        <p:txBody>
          <a:bodyPr wrap="square" numCol="1" anchorCtr="0" compatLnSpc="1">
            <a:prstTxWarp prst="textNoShape">
              <a:avLst/>
            </a:prstTxWarp>
          </a:bodyPr>
          <a:lstStyle>
            <a:lvl1pPr>
              <a:defRPr sz="900">
                <a:solidFill>
                  <a:srgbClr val="005283"/>
                </a:solidFill>
                <a:latin typeface="Arial" charset="0"/>
                <a:ea typeface="Geneva" charset="-128"/>
                <a:cs typeface="Arial" charset="0"/>
              </a:defRPr>
            </a:lvl1pPr>
          </a:lstStyle>
          <a:p>
            <a:pPr>
              <a:defRPr/>
            </a:pPr>
            <a:r>
              <a:rPr lang="en-US"/>
              <a:t>Office of the Provost   |  June 4, 2015  |   WORKING DRAFT</a:t>
            </a:r>
            <a:endParaRPr lang="en-US" dirty="0"/>
          </a:p>
        </p:txBody>
      </p:sp>
      <p:sp>
        <p:nvSpPr>
          <p:cNvPr id="9" name="Slide Number Placeholder 5"/>
          <p:cNvSpPr>
            <a:spLocks noGrp="1"/>
          </p:cNvSpPr>
          <p:nvPr>
            <p:ph type="sldNum" sz="quarter" idx="14"/>
          </p:nvPr>
        </p:nvSpPr>
        <p:spPr>
          <a:xfrm>
            <a:off x="8737600" y="6477000"/>
            <a:ext cx="2946400" cy="304800"/>
          </a:xfrm>
          <a:prstGeom prst="rect">
            <a:avLst/>
          </a:prstGeom>
        </p:spPr>
        <p:txBody>
          <a:bodyPr wrap="square" numCol="1" anchorCtr="0" compatLnSpc="1">
            <a:prstTxWarp prst="textNoShape">
              <a:avLst/>
            </a:prstTxWarp>
          </a:bodyPr>
          <a:lstStyle>
            <a:lvl1pPr algn="r">
              <a:defRPr sz="900">
                <a:solidFill>
                  <a:srgbClr val="005283"/>
                </a:solidFill>
                <a:latin typeface="Arial Bold" charset="0"/>
                <a:ea typeface="Geneva" charset="-128"/>
                <a:cs typeface="Arial Bold" charset="0"/>
              </a:defRPr>
            </a:lvl1pPr>
          </a:lstStyle>
          <a:p>
            <a:pPr>
              <a:defRPr/>
            </a:pPr>
            <a:fld id="{E1EC5133-7329-401F-9FC7-0C231D7E4353}" type="slidenum">
              <a:rPr lang="en-US"/>
              <a:pPr>
                <a:defRPr/>
              </a:pPr>
              <a:t>‹#›</a:t>
            </a:fld>
            <a:endParaRPr lang="en-US" dirty="0"/>
          </a:p>
        </p:txBody>
      </p:sp>
    </p:spTree>
    <p:extLst>
      <p:ext uri="{BB962C8B-B14F-4D97-AF65-F5344CB8AC3E}">
        <p14:creationId xmlns:p14="http://schemas.microsoft.com/office/powerpoint/2010/main" val="2026708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Office of the Provost   |  June 4, 2015  |   WORKING DRAFT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D8C0D6-1141-42C6-97E1-9ABC6C8803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60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Version 3,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268933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Version 3,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276448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Version 3, page 2.jpg"/>
          <p:cNvPicPr>
            <a:picLocks noChangeAspect="1"/>
          </p:cNvPicPr>
          <p:nvPr/>
        </p:nvPicPr>
        <p:blipFill>
          <a:blip r:embed="rId2"/>
          <a:stretch>
            <a:fillRect/>
          </a:stretch>
        </p:blipFill>
        <p:spPr>
          <a:xfrm>
            <a:off x="0" y="0"/>
            <a:ext cx="12192000" cy="6858000"/>
          </a:xfrm>
          <a:prstGeom prst="rect">
            <a:avLst/>
          </a:prstGeom>
        </p:spPr>
      </p:pic>
      <p:sp>
        <p:nvSpPr>
          <p:cNvPr id="3"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242465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Version 3,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338323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Version 3, page 2.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6"/>
          <p:cNvSpPr>
            <a:spLocks noGrp="1"/>
          </p:cNvSpPr>
          <p:nvPr>
            <p:ph type="ftr" sz="quarter" idx="4294967295"/>
          </p:nvPr>
        </p:nvSpPr>
        <p:spPr>
          <a:xfrm>
            <a:off x="1154599" y="6405833"/>
            <a:ext cx="6871803" cy="365125"/>
          </a:xfrm>
          <a:prstGeom prst="rect">
            <a:avLst/>
          </a:prstGeom>
        </p:spPr>
        <p:txBody>
          <a:bodyPr/>
          <a:lstStyle>
            <a:lvl1pPr algn="l" defTabSz="914400">
              <a:defRPr b="0" i="0">
                <a:latin typeface="Helvetica"/>
                <a:cs typeface="Helvetica"/>
              </a:defRPr>
            </a:lvl1pPr>
          </a:lstStyle>
          <a:p>
            <a:endParaRPr lang="en-US">
              <a:solidFill>
                <a:prstClr val="black"/>
              </a:solidFill>
            </a:endParaRPr>
          </a:p>
        </p:txBody>
      </p:sp>
    </p:spTree>
    <p:extLst>
      <p:ext uri="{BB962C8B-B14F-4D97-AF65-F5344CB8AC3E}">
        <p14:creationId xmlns:p14="http://schemas.microsoft.com/office/powerpoint/2010/main" val="345585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7091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33284" y="1238390"/>
            <a:ext cx="9949117" cy="968841"/>
          </a:xfrm>
          <a:prstGeom prst="rect">
            <a:avLst/>
          </a:prstGeom>
        </p:spPr>
        <p:txBody>
          <a:bodyPr vert="horz" lIns="0" tIns="0" rIns="0" bIns="0" rtlCol="0" anchor="t" anchorCtr="0">
            <a:normAutofit/>
          </a:bodyPr>
          <a:lstStyle/>
          <a:p>
            <a:r>
              <a:rPr lang="en-US" noProof="0" smtClean="0"/>
              <a:t>Click to edit Master title style</a:t>
            </a:r>
            <a:endParaRPr lang="en-US" noProof="0" dirty="0"/>
          </a:p>
        </p:txBody>
      </p:sp>
      <p:sp>
        <p:nvSpPr>
          <p:cNvPr id="3" name="Tijdelijke aanduiding voor tekst 2"/>
          <p:cNvSpPr>
            <a:spLocks noGrp="1"/>
          </p:cNvSpPr>
          <p:nvPr>
            <p:ph type="body" idx="1"/>
          </p:nvPr>
        </p:nvSpPr>
        <p:spPr>
          <a:xfrm>
            <a:off x="1633284" y="2289484"/>
            <a:ext cx="9949117" cy="3901845"/>
          </a:xfrm>
          <a:prstGeom prst="rect">
            <a:avLst/>
          </a:prstGeom>
        </p:spPr>
        <p:txBody>
          <a:bodyPr vert="horz" lIns="0" tIns="0" rIns="0" bIns="0" rtlCol="0"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2"/>
          </p:nvPr>
        </p:nvSpPr>
        <p:spPr>
          <a:xfrm>
            <a:off x="9616088" y="576264"/>
            <a:ext cx="1424445" cy="228070"/>
          </a:xfrm>
          <a:prstGeom prst="rect">
            <a:avLst/>
          </a:prstGeom>
        </p:spPr>
        <p:txBody>
          <a:bodyPr vert="horz" lIns="0" tIns="0" rIns="0" bIns="0" rtlCol="0" anchor="t" anchorCtr="0"/>
          <a:lstStyle>
            <a:lvl1pPr algn="r">
              <a:defRPr sz="750">
                <a:solidFill>
                  <a:schemeClr val="accent6"/>
                </a:solidFill>
              </a:defRPr>
            </a:lvl1pPr>
          </a:lstStyle>
          <a:p>
            <a:pPr defTabSz="342900"/>
            <a:fld id="{02C89652-6118-194A-A2A5-0F33353BC73A}" type="datetimeFigureOut">
              <a:rPr lang="en-US" smtClean="0">
                <a:solidFill>
                  <a:srgbClr val="7E7E7E"/>
                </a:solidFill>
              </a:rPr>
              <a:pPr defTabSz="342900"/>
              <a:t>7/16/2016</a:t>
            </a:fld>
            <a:endParaRPr lang="en-US">
              <a:solidFill>
                <a:srgbClr val="7E7E7E"/>
              </a:solidFill>
            </a:endParaRPr>
          </a:p>
        </p:txBody>
      </p:sp>
      <p:sp>
        <p:nvSpPr>
          <p:cNvPr id="5" name="Tijdelijke aanduiding voor voettekst 4"/>
          <p:cNvSpPr>
            <a:spLocks noGrp="1"/>
          </p:cNvSpPr>
          <p:nvPr>
            <p:ph type="ftr" sz="quarter" idx="3"/>
          </p:nvPr>
        </p:nvSpPr>
        <p:spPr>
          <a:xfrm>
            <a:off x="2985418" y="6475944"/>
            <a:ext cx="4815201" cy="239183"/>
          </a:xfrm>
          <a:prstGeom prst="rect">
            <a:avLst/>
          </a:prstGeom>
        </p:spPr>
        <p:txBody>
          <a:bodyPr vert="horz" lIns="0" tIns="0" rIns="0" bIns="0" rtlCol="0" anchor="t" anchorCtr="0"/>
          <a:lstStyle>
            <a:lvl1pPr algn="l">
              <a:defRPr sz="750">
                <a:solidFill>
                  <a:schemeClr val="accent6"/>
                </a:solidFill>
              </a:defRPr>
            </a:lvl1pPr>
          </a:lstStyle>
          <a:p>
            <a:pPr defTabSz="342900"/>
            <a:endParaRPr lang="en-US">
              <a:solidFill>
                <a:srgbClr val="7E7E7E"/>
              </a:solidFill>
            </a:endParaRPr>
          </a:p>
        </p:txBody>
      </p:sp>
      <p:sp>
        <p:nvSpPr>
          <p:cNvPr id="6" name="Tijdelijke aanduiding voor dianummer 5"/>
          <p:cNvSpPr>
            <a:spLocks noGrp="1"/>
          </p:cNvSpPr>
          <p:nvPr>
            <p:ph type="sldNum" sz="quarter" idx="4"/>
          </p:nvPr>
        </p:nvSpPr>
        <p:spPr>
          <a:xfrm>
            <a:off x="11040533" y="576264"/>
            <a:ext cx="541867" cy="228070"/>
          </a:xfrm>
          <a:prstGeom prst="rect">
            <a:avLst/>
          </a:prstGeom>
        </p:spPr>
        <p:txBody>
          <a:bodyPr vert="horz" lIns="0" tIns="0" rIns="0" bIns="0" rtlCol="0" anchor="t" anchorCtr="0"/>
          <a:lstStyle>
            <a:lvl1pPr algn="r">
              <a:defRPr sz="750">
                <a:solidFill>
                  <a:schemeClr val="accent6"/>
                </a:solidFill>
              </a:defRPr>
            </a:lvl1pPr>
          </a:lstStyle>
          <a:p>
            <a:pPr defTabSz="342900"/>
            <a:fld id="{365E7149-2CBC-7E42-B4F4-E2E7C22F4267}" type="slidenum">
              <a:rPr lang="en-US" smtClean="0">
                <a:solidFill>
                  <a:srgbClr val="7E7E7E"/>
                </a:solidFill>
              </a:rPr>
              <a:pPr defTabSz="342900"/>
              <a:t>‹#›</a:t>
            </a:fld>
            <a:endParaRPr lang="en-US">
              <a:solidFill>
                <a:srgbClr val="7E7E7E"/>
              </a:solidFill>
            </a:endParaRPr>
          </a:p>
        </p:txBody>
      </p:sp>
    </p:spTree>
    <p:extLst>
      <p:ext uri="{BB962C8B-B14F-4D97-AF65-F5344CB8AC3E}">
        <p14:creationId xmlns:p14="http://schemas.microsoft.com/office/powerpoint/2010/main" val="31885298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iming>
    <p:tnLst>
      <p:par>
        <p:cTn id="1" dur="indefinite" restart="never" nodeType="tmRoot"/>
      </p:par>
    </p:tnLst>
  </p:timing>
  <p:txStyles>
    <p:titleStyle>
      <a:lvl1pPr algn="l" defTabSz="342900" rtl="0" eaLnBrk="1" latinLnBrk="0" hangingPunct="1">
        <a:lnSpc>
          <a:spcPct val="90000"/>
        </a:lnSpc>
        <a:spcBef>
          <a:spcPct val="0"/>
        </a:spcBef>
        <a:buNone/>
        <a:defRPr sz="2700" b="1" kern="1200">
          <a:solidFill>
            <a:srgbClr val="1AB7EA"/>
          </a:solidFill>
          <a:latin typeface="Myriad Pro"/>
          <a:ea typeface="+mj-ea"/>
          <a:cs typeface="Myriad Pro"/>
        </a:defRPr>
      </a:lvl1pPr>
    </p:titleStyle>
    <p:bodyStyle>
      <a:lvl1pPr marL="216000" indent="-216000" algn="l" defTabSz="342900" rtl="0" eaLnBrk="1" latinLnBrk="0" hangingPunct="1">
        <a:lnSpc>
          <a:spcPct val="90000"/>
        </a:lnSpc>
        <a:spcBef>
          <a:spcPts val="300"/>
        </a:spcBef>
        <a:buClr>
          <a:schemeClr val="accent1"/>
        </a:buClr>
        <a:buSzPct val="140000"/>
        <a:buFont typeface="Arial"/>
        <a:buChar char="•"/>
        <a:defRPr sz="1500" kern="1200">
          <a:solidFill>
            <a:schemeClr val="tx1"/>
          </a:solidFill>
          <a:latin typeface="Myriad Pro"/>
          <a:ea typeface="+mn-ea"/>
          <a:cs typeface="Myriad Pro"/>
        </a:defRPr>
      </a:lvl1pPr>
      <a:lvl2pPr marL="432000" indent="-216000" algn="l" defTabSz="342900" rtl="0" eaLnBrk="1" latinLnBrk="0" hangingPunct="1">
        <a:lnSpc>
          <a:spcPct val="90000"/>
        </a:lnSpc>
        <a:spcBef>
          <a:spcPts val="300"/>
        </a:spcBef>
        <a:buClr>
          <a:schemeClr val="tx1"/>
        </a:buClr>
        <a:buSzPct val="140000"/>
        <a:buFont typeface="Arial"/>
        <a:buChar char="•"/>
        <a:defRPr sz="1500" kern="1200">
          <a:solidFill>
            <a:schemeClr val="tx1"/>
          </a:solidFill>
          <a:latin typeface="Myriad Pro"/>
          <a:ea typeface="+mn-ea"/>
          <a:cs typeface="Myriad Pro"/>
        </a:defRPr>
      </a:lvl2pPr>
      <a:lvl3pPr marL="648000" indent="-216000" algn="l" defTabSz="342900" rtl="0" eaLnBrk="1" latinLnBrk="0" hangingPunct="1">
        <a:lnSpc>
          <a:spcPct val="90000"/>
        </a:lnSpc>
        <a:spcBef>
          <a:spcPts val="300"/>
        </a:spcBef>
        <a:buClr>
          <a:schemeClr val="accent1"/>
        </a:buClr>
        <a:buSzPct val="140000"/>
        <a:buFont typeface="Arial"/>
        <a:buChar char="•"/>
        <a:defRPr sz="1500" kern="1200">
          <a:solidFill>
            <a:schemeClr val="tx1"/>
          </a:solidFill>
          <a:latin typeface="Myriad Pro"/>
          <a:ea typeface="+mn-ea"/>
          <a:cs typeface="Myriad Pro"/>
        </a:defRPr>
      </a:lvl3pPr>
      <a:lvl4pPr marL="864000" indent="-216000" algn="l" defTabSz="342900" rtl="0" eaLnBrk="1" latinLnBrk="0" hangingPunct="1">
        <a:lnSpc>
          <a:spcPct val="90000"/>
        </a:lnSpc>
        <a:spcBef>
          <a:spcPts val="300"/>
        </a:spcBef>
        <a:buFont typeface="Lucida Grande"/>
        <a:buChar char="–"/>
        <a:defRPr sz="1500" kern="1200">
          <a:solidFill>
            <a:schemeClr val="tx1"/>
          </a:solidFill>
          <a:latin typeface="Myriad Pro"/>
          <a:ea typeface="+mn-ea"/>
          <a:cs typeface="Myriad Pro"/>
        </a:defRPr>
      </a:lvl4pPr>
      <a:lvl5pPr marL="1080000" indent="-216000" algn="l" defTabSz="342900" rtl="0" eaLnBrk="1" latinLnBrk="0" hangingPunct="1">
        <a:lnSpc>
          <a:spcPct val="90000"/>
        </a:lnSpc>
        <a:spcBef>
          <a:spcPts val="300"/>
        </a:spcBef>
        <a:buFont typeface="Lucida Grande"/>
        <a:buChar char="–"/>
        <a:defRPr sz="1500" kern="1200">
          <a:solidFill>
            <a:schemeClr val="tx1"/>
          </a:solidFill>
          <a:latin typeface="Myriad Pro"/>
          <a:ea typeface="+mn-ea"/>
          <a:cs typeface="Myriad Pro"/>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BBD9DE"/>
            </a:gs>
            <a:gs pos="7000">
              <a:srgbClr val="88BCC5"/>
            </a:gs>
            <a:gs pos="18000">
              <a:schemeClr val="accent5"/>
            </a:gs>
            <a:gs pos="47000">
              <a:schemeClr val="accent5"/>
            </a:gs>
            <a:gs pos="52999">
              <a:srgbClr val="253356"/>
            </a:gs>
            <a:gs pos="89000">
              <a:srgbClr val="253356"/>
            </a:gs>
            <a:gs pos="95000">
              <a:srgbClr val="253356"/>
            </a:gs>
            <a:gs pos="100000">
              <a:srgbClr val="253356"/>
            </a:gs>
          </a:gsLst>
          <a:lin ang="10800000" scaled="0"/>
        </a:gradFill>
        <a:effectLst/>
      </p:bgPr>
    </p:bg>
    <p:spTree>
      <p:nvGrpSpPr>
        <p:cNvPr id="1" name="Shape 74"/>
        <p:cNvGrpSpPr/>
        <p:nvPr/>
      </p:nvGrpSpPr>
      <p:grpSpPr>
        <a:xfrm>
          <a:off x="0" y="0"/>
          <a:ext cx="0" cy="0"/>
          <a:chOff x="0" y="0"/>
          <a:chExt cx="0" cy="0"/>
        </a:xfrm>
      </p:grpSpPr>
      <p:sp>
        <p:nvSpPr>
          <p:cNvPr id="75" name="Shape 75"/>
          <p:cNvSpPr/>
          <p:nvPr/>
        </p:nvSpPr>
        <p:spPr>
          <a:xfrm>
            <a:off x="1" y="0"/>
            <a:ext cx="12191984" cy="6858000"/>
          </a:xfrm>
          <a:prstGeom prst="rect">
            <a:avLst/>
          </a:prstGeom>
          <a:gradFill>
            <a:gsLst>
              <a:gs pos="0">
                <a:srgbClr val="4F4651">
                  <a:alpha val="35686"/>
                </a:srgbClr>
              </a:gs>
              <a:gs pos="100000">
                <a:srgbClr val="242852">
                  <a:alpha val="9803"/>
                </a:srgbClr>
              </a:gs>
            </a:gsLst>
            <a:lin ang="5400000" scaled="0"/>
          </a:gradFill>
          <a:ln>
            <a:noFill/>
          </a:ln>
        </p:spPr>
        <p:txBody>
          <a:bodyPr lIns="100825" tIns="50400" rIns="100825" bIns="50400" anchor="ctr" anchorCtr="0">
            <a:noAutofit/>
          </a:bodyPr>
          <a:lstStyle/>
          <a:p>
            <a:pPr algn="ctr"/>
            <a:endParaRPr sz="2000" kern="0">
              <a:solidFill>
                <a:srgbClr val="FFFFFF"/>
              </a:solidFill>
              <a:latin typeface="Times New Roman"/>
              <a:ea typeface="Times New Roman"/>
              <a:cs typeface="Times New Roman"/>
              <a:sym typeface="Times New Roman"/>
              <a:rtl val="0"/>
            </a:endParaRPr>
          </a:p>
        </p:txBody>
      </p:sp>
      <p:sp>
        <p:nvSpPr>
          <p:cNvPr id="76" name="Shape 76"/>
          <p:cNvSpPr/>
          <p:nvPr/>
        </p:nvSpPr>
        <p:spPr>
          <a:xfrm rot="-1875486">
            <a:off x="1831161" y="1038319"/>
            <a:ext cx="9653740" cy="5707227"/>
          </a:xfrm>
          <a:prstGeom prst="ellipse">
            <a:avLst/>
          </a:prstGeom>
          <a:gradFill>
            <a:gsLst>
              <a:gs pos="0">
                <a:srgbClr val="C3BCC5">
                  <a:alpha val="6666"/>
                </a:srgbClr>
              </a:gs>
              <a:gs pos="58000">
                <a:srgbClr val="242852">
                  <a:alpha val="0"/>
                </a:srgbClr>
              </a:gs>
              <a:gs pos="100000">
                <a:srgbClr val="242852">
                  <a:alpha val="0"/>
                </a:srgbClr>
              </a:gs>
            </a:gsLst>
            <a:path path="circle">
              <a:fillToRect l="50000" t="50000" r="50000" b="50000"/>
            </a:path>
            <a:tileRect/>
          </a:gradFill>
          <a:ln>
            <a:noFill/>
          </a:ln>
        </p:spPr>
        <p:txBody>
          <a:bodyPr lIns="100825" tIns="50400" rIns="100825" bIns="50400" anchor="ctr" anchorCtr="0">
            <a:noAutofit/>
          </a:bodyPr>
          <a:lstStyle/>
          <a:p>
            <a:pPr algn="ctr"/>
            <a:endParaRPr sz="2000" kern="0">
              <a:solidFill>
                <a:srgbClr val="FFFFFF"/>
              </a:solidFill>
              <a:latin typeface="Times New Roman"/>
              <a:ea typeface="Times New Roman"/>
              <a:cs typeface="Times New Roman"/>
              <a:sym typeface="Times New Roman"/>
              <a:rtl val="0"/>
            </a:endParaRPr>
          </a:p>
        </p:txBody>
      </p:sp>
      <p:sp>
        <p:nvSpPr>
          <p:cNvPr id="77" name="Shape 77"/>
          <p:cNvSpPr/>
          <p:nvPr/>
        </p:nvSpPr>
        <p:spPr>
          <a:xfrm rot="-3942888">
            <a:off x="557388" y="419215"/>
            <a:ext cx="5538618" cy="5973779"/>
          </a:xfrm>
          <a:prstGeom prst="ellipse">
            <a:avLst/>
          </a:prstGeom>
          <a:gradFill>
            <a:gsLst>
              <a:gs pos="0">
                <a:srgbClr val="C3BCC5">
                  <a:alpha val="7843"/>
                </a:srgbClr>
              </a:gs>
              <a:gs pos="58000">
                <a:srgbClr val="242852">
                  <a:alpha val="0"/>
                </a:srgbClr>
              </a:gs>
              <a:gs pos="100000">
                <a:srgbClr val="242852">
                  <a:alpha val="0"/>
                </a:srgbClr>
              </a:gs>
            </a:gsLst>
            <a:path path="circle">
              <a:fillToRect l="50000" t="50000" r="50000" b="50000"/>
            </a:path>
            <a:tileRect/>
          </a:gradFill>
          <a:ln>
            <a:noFill/>
          </a:ln>
        </p:spPr>
        <p:txBody>
          <a:bodyPr lIns="100825" tIns="50400" rIns="100825" bIns="50400" anchor="ctr" anchorCtr="0">
            <a:noAutofit/>
          </a:bodyPr>
          <a:lstStyle/>
          <a:p>
            <a:pPr algn="ctr"/>
            <a:endParaRPr sz="2000" kern="0">
              <a:solidFill>
                <a:srgbClr val="FFFFFF"/>
              </a:solidFill>
              <a:latin typeface="Times New Roman"/>
              <a:ea typeface="Times New Roman"/>
              <a:cs typeface="Times New Roman"/>
              <a:sym typeface="Times New Roman"/>
              <a:rtl val="0"/>
            </a:endParaRPr>
          </a:p>
        </p:txBody>
      </p:sp>
      <p:sp>
        <p:nvSpPr>
          <p:cNvPr id="78" name="Shape 78"/>
          <p:cNvSpPr/>
          <p:nvPr/>
        </p:nvSpPr>
        <p:spPr>
          <a:xfrm rot="-1875486">
            <a:off x="4370782" y="116753"/>
            <a:ext cx="8638775" cy="4754956"/>
          </a:xfrm>
          <a:prstGeom prst="ellipse">
            <a:avLst/>
          </a:prstGeom>
          <a:gradFill>
            <a:gsLst>
              <a:gs pos="0">
                <a:srgbClr val="C3BCC5">
                  <a:alpha val="7843"/>
                </a:srgbClr>
              </a:gs>
              <a:gs pos="58000">
                <a:srgbClr val="242852">
                  <a:alpha val="0"/>
                </a:srgbClr>
              </a:gs>
              <a:gs pos="100000">
                <a:srgbClr val="242852">
                  <a:alpha val="0"/>
                </a:srgbClr>
              </a:gs>
            </a:gsLst>
            <a:path path="circle">
              <a:fillToRect l="50000" t="50000" r="50000" b="50000"/>
            </a:path>
            <a:tileRect/>
          </a:gradFill>
          <a:ln>
            <a:noFill/>
          </a:ln>
        </p:spPr>
        <p:txBody>
          <a:bodyPr lIns="100825" tIns="50400" rIns="100825" bIns="50400" anchor="ctr" anchorCtr="0">
            <a:noAutofit/>
          </a:bodyPr>
          <a:lstStyle/>
          <a:p>
            <a:pPr algn="ctr"/>
            <a:endParaRPr sz="2000" kern="0">
              <a:solidFill>
                <a:srgbClr val="FFFFFF"/>
              </a:solidFill>
              <a:latin typeface="Times New Roman"/>
              <a:ea typeface="Times New Roman"/>
              <a:cs typeface="Times New Roman"/>
              <a:sym typeface="Times New Roman"/>
              <a:rtl val="0"/>
            </a:endParaRPr>
          </a:p>
        </p:txBody>
      </p:sp>
      <p:sp>
        <p:nvSpPr>
          <p:cNvPr id="79" name="Shape 79"/>
          <p:cNvSpPr txBox="1">
            <a:spLocks noGrp="1"/>
          </p:cNvSpPr>
          <p:nvPr>
            <p:ph type="title"/>
          </p:nvPr>
        </p:nvSpPr>
        <p:spPr>
          <a:xfrm>
            <a:off x="1036317" y="4876799"/>
            <a:ext cx="10058387" cy="914400"/>
          </a:xfrm>
          <a:prstGeom prst="rect">
            <a:avLst/>
          </a:prstGeom>
          <a:noFill/>
          <a:ln>
            <a:noFill/>
          </a:ln>
        </p:spPr>
        <p:txBody>
          <a:bodyPr lIns="100825" tIns="100825" rIns="100825" bIns="100825" anchor="b" anchorCtr="0"/>
          <a:lstStyle>
            <a:lvl1pPr marL="0" marR="0" indent="0" algn="l" rtl="0">
              <a:spcBef>
                <a:spcPts val="0"/>
              </a:spcBef>
              <a:buClr>
                <a:schemeClr val="lt1"/>
              </a:buClr>
              <a:buSzPct val="100000"/>
              <a:buFont typeface="Times New Roman"/>
              <a:buNone/>
              <a:defRPr sz="1500"/>
            </a:lvl1pPr>
            <a:lvl2pPr marL="0" marR="0" indent="0" algn="l" rtl="0">
              <a:spcBef>
                <a:spcPts val="0"/>
              </a:spcBef>
              <a:buSzPct val="100000"/>
              <a:defRPr sz="1500"/>
            </a:lvl2pPr>
            <a:lvl3pPr marL="0" marR="0" indent="0" algn="l" rtl="0">
              <a:spcBef>
                <a:spcPts val="0"/>
              </a:spcBef>
              <a:buSzPct val="100000"/>
              <a:defRPr sz="1500"/>
            </a:lvl3pPr>
            <a:lvl4pPr marL="0" marR="0" indent="0" algn="l" rtl="0">
              <a:spcBef>
                <a:spcPts val="0"/>
              </a:spcBef>
              <a:buSzPct val="100000"/>
              <a:defRPr sz="1500"/>
            </a:lvl4pPr>
            <a:lvl5pPr marL="0" marR="0" indent="0" algn="l" rtl="0">
              <a:spcBef>
                <a:spcPts val="0"/>
              </a:spcBef>
              <a:buSzPct val="100000"/>
              <a:defRPr sz="1500"/>
            </a:lvl5pPr>
            <a:lvl6pPr marL="0" marR="0" indent="0" algn="l" rtl="0">
              <a:spcBef>
                <a:spcPts val="0"/>
              </a:spcBef>
              <a:buSzPct val="100000"/>
              <a:defRPr sz="1500"/>
            </a:lvl6pPr>
            <a:lvl7pPr marL="0" marR="0" indent="0" algn="l" rtl="0">
              <a:spcBef>
                <a:spcPts val="0"/>
              </a:spcBef>
              <a:buSzPct val="100000"/>
              <a:defRPr sz="1500"/>
            </a:lvl7pPr>
            <a:lvl8pPr marL="0" marR="0" indent="0" algn="l" rtl="0">
              <a:spcBef>
                <a:spcPts val="0"/>
              </a:spcBef>
              <a:buSzPct val="100000"/>
              <a:defRPr sz="1500"/>
            </a:lvl8pPr>
            <a:lvl9pPr marL="0" marR="0" indent="0" algn="l" rtl="0">
              <a:spcBef>
                <a:spcPts val="0"/>
              </a:spcBef>
              <a:buSzPct val="100000"/>
              <a:defRPr sz="1500"/>
            </a:lvl9pPr>
          </a:lstStyle>
          <a:p>
            <a:endParaRPr/>
          </a:p>
        </p:txBody>
      </p:sp>
      <p:sp>
        <p:nvSpPr>
          <p:cNvPr id="80" name="Shape 80"/>
          <p:cNvSpPr txBox="1">
            <a:spLocks noGrp="1"/>
          </p:cNvSpPr>
          <p:nvPr>
            <p:ph type="body" idx="1"/>
          </p:nvPr>
        </p:nvSpPr>
        <p:spPr>
          <a:xfrm>
            <a:off x="2844797" y="685801"/>
            <a:ext cx="8127989" cy="3657598"/>
          </a:xfrm>
          <a:prstGeom prst="rect">
            <a:avLst/>
          </a:prstGeom>
          <a:noFill/>
          <a:ln>
            <a:noFill/>
          </a:ln>
        </p:spPr>
        <p:txBody>
          <a:bodyPr lIns="100825" tIns="100825" rIns="100825" bIns="100825" anchor="ctr" anchorCtr="0"/>
          <a:lstStyle>
            <a:lvl1pPr marL="304800" marR="0" indent="-203200" algn="l" rtl="0">
              <a:spcBef>
                <a:spcPts val="500"/>
              </a:spcBef>
              <a:spcAft>
                <a:spcPts val="0"/>
              </a:spcAft>
              <a:buClr>
                <a:schemeClr val="lt1"/>
              </a:buClr>
              <a:buSzPct val="100000"/>
              <a:buFont typeface="Noto Symbol"/>
              <a:buChar char="❧"/>
              <a:defRPr sz="1500"/>
            </a:lvl1pPr>
            <a:lvl2pPr marL="711200" marR="0" indent="-215900" algn="l" rtl="0">
              <a:spcBef>
                <a:spcPts val="400"/>
              </a:spcBef>
              <a:buClr>
                <a:schemeClr val="lt1"/>
              </a:buClr>
              <a:buSzPct val="100000"/>
              <a:buFont typeface="Noto Symbol"/>
              <a:buChar char="❧"/>
              <a:defRPr sz="1500"/>
            </a:lvl2pPr>
            <a:lvl3pPr marL="1104900" marR="0" indent="-203200" algn="l" rtl="0">
              <a:spcBef>
                <a:spcPts val="400"/>
              </a:spcBef>
              <a:buClr>
                <a:schemeClr val="lt1"/>
              </a:buClr>
              <a:buSzPct val="100000"/>
              <a:buFont typeface="Noto Symbol"/>
              <a:buChar char="•"/>
              <a:defRPr sz="1500"/>
            </a:lvl3pPr>
            <a:lvl4pPr marL="1511300" marR="0" indent="-228600" algn="l" rtl="0">
              <a:spcBef>
                <a:spcPts val="400"/>
              </a:spcBef>
              <a:buClr>
                <a:schemeClr val="lt1"/>
              </a:buClr>
              <a:buSzPct val="100000"/>
              <a:buFont typeface="Noto Symbol"/>
              <a:buChar char="❧"/>
              <a:defRPr sz="1500"/>
            </a:lvl4pPr>
            <a:lvl5pPr marL="1816100" marR="0" indent="-228600" algn="l" rtl="0">
              <a:spcBef>
                <a:spcPts val="300"/>
              </a:spcBef>
              <a:buClr>
                <a:schemeClr val="lt1"/>
              </a:buClr>
              <a:buSzPct val="100000"/>
              <a:buFont typeface="Noto Symbol"/>
              <a:buChar char="❧"/>
              <a:defRPr sz="1500"/>
            </a:lvl5pPr>
            <a:lvl6pPr marL="2171700" marR="0" indent="-241300" algn="l" rtl="0">
              <a:spcBef>
                <a:spcPts val="300"/>
              </a:spcBef>
              <a:buClr>
                <a:schemeClr val="lt1"/>
              </a:buClr>
              <a:buSzPct val="100000"/>
              <a:buFont typeface="Noto Symbol"/>
              <a:buChar char="❧"/>
              <a:defRPr sz="1500"/>
            </a:lvl6pPr>
            <a:lvl7pPr marL="2476500" marR="0" indent="-228600" algn="l" rtl="0">
              <a:spcBef>
                <a:spcPts val="300"/>
              </a:spcBef>
              <a:buClr>
                <a:schemeClr val="lt1"/>
              </a:buClr>
              <a:buSzPct val="100000"/>
              <a:buFont typeface="Noto Symbol"/>
              <a:buChar char="•"/>
              <a:defRPr sz="1500"/>
            </a:lvl7pPr>
            <a:lvl8pPr marL="2768600" marR="0" indent="-228600" algn="l" rtl="0">
              <a:spcBef>
                <a:spcPts val="300"/>
              </a:spcBef>
              <a:buClr>
                <a:schemeClr val="lt1"/>
              </a:buClr>
              <a:buSzPct val="100000"/>
              <a:buFont typeface="Noto Symbol"/>
              <a:buChar char="❧"/>
              <a:defRPr sz="1500"/>
            </a:lvl8pPr>
            <a:lvl9pPr marL="3124200" marR="0" indent="-215900" algn="l" rtl="0">
              <a:spcBef>
                <a:spcPts val="300"/>
              </a:spcBef>
              <a:buClr>
                <a:schemeClr val="lt1"/>
              </a:buClr>
              <a:buSzPct val="100000"/>
              <a:buFont typeface="Noto Symbol"/>
              <a:buChar char="❧"/>
              <a:defRPr sz="1500"/>
            </a:lvl9pPr>
          </a:lstStyle>
          <a:p>
            <a:endParaRPr/>
          </a:p>
        </p:txBody>
      </p:sp>
      <p:sp>
        <p:nvSpPr>
          <p:cNvPr id="81" name="Shape 81"/>
          <p:cNvSpPr txBox="1">
            <a:spLocks noGrp="1"/>
          </p:cNvSpPr>
          <p:nvPr>
            <p:ph type="dt" idx="10"/>
          </p:nvPr>
        </p:nvSpPr>
        <p:spPr>
          <a:xfrm>
            <a:off x="8229589" y="6154737"/>
            <a:ext cx="2844796" cy="365124"/>
          </a:xfrm>
          <a:prstGeom prst="rect">
            <a:avLst/>
          </a:prstGeom>
          <a:noFill/>
          <a:ln>
            <a:noFill/>
          </a:ln>
        </p:spPr>
        <p:txBody>
          <a:bodyPr lIns="100825" tIns="100825" rIns="100825" bIns="100825" anchor="t" anchorCtr="0"/>
          <a:lstStyle>
            <a:lvl1pPr marL="0" marR="0" indent="0" algn="r" rtl="0">
              <a:spcBef>
                <a:spcPts val="0"/>
              </a:spcBef>
              <a:buSzPct val="100000"/>
              <a:defRPr sz="1500"/>
            </a:lvl1pPr>
            <a:lvl2pPr marL="508000" marR="0" indent="0" algn="l" rtl="0">
              <a:spcBef>
                <a:spcPts val="0"/>
              </a:spcBef>
              <a:buSzPct val="100000"/>
              <a:defRPr sz="1500"/>
            </a:lvl2pPr>
            <a:lvl3pPr marL="1003300" marR="0" indent="0" algn="l" rtl="0">
              <a:spcBef>
                <a:spcPts val="0"/>
              </a:spcBef>
              <a:buSzPct val="100000"/>
              <a:defRPr sz="1500"/>
            </a:lvl3pPr>
            <a:lvl4pPr marL="1511300" marR="0" indent="0" algn="l" rtl="0">
              <a:spcBef>
                <a:spcPts val="0"/>
              </a:spcBef>
              <a:buSzPct val="100000"/>
              <a:defRPr sz="1500"/>
            </a:lvl4pPr>
            <a:lvl5pPr marL="2019300" marR="0" indent="0" algn="l" rtl="0">
              <a:spcBef>
                <a:spcPts val="0"/>
              </a:spcBef>
              <a:buSzPct val="100000"/>
              <a:defRPr sz="1500"/>
            </a:lvl5pPr>
            <a:lvl6pPr marL="2527300" marR="0" indent="0" algn="l" rtl="0">
              <a:spcBef>
                <a:spcPts val="0"/>
              </a:spcBef>
              <a:buSzPct val="100000"/>
              <a:defRPr sz="1500"/>
            </a:lvl6pPr>
            <a:lvl7pPr marL="3022600" marR="0" indent="0" algn="l" rtl="0">
              <a:spcBef>
                <a:spcPts val="0"/>
              </a:spcBef>
              <a:buSzPct val="100000"/>
              <a:defRPr sz="1500"/>
            </a:lvl7pPr>
            <a:lvl8pPr marL="3530600" marR="0" indent="0" algn="l" rtl="0">
              <a:spcBef>
                <a:spcPts val="0"/>
              </a:spcBef>
              <a:buSzPct val="100000"/>
              <a:defRPr sz="1500"/>
            </a:lvl8pPr>
            <a:lvl9pPr marL="4038600" marR="0" indent="0" algn="l" rtl="0">
              <a:spcBef>
                <a:spcPts val="0"/>
              </a:spcBef>
              <a:buSzPct val="100000"/>
              <a:defRPr sz="1500"/>
            </a:lvl9pPr>
          </a:lstStyle>
          <a:p>
            <a:endParaRPr kern="0">
              <a:solidFill>
                <a:srgbClr val="000000"/>
              </a:solidFill>
              <a:cs typeface="Arial"/>
              <a:sym typeface="Arial"/>
              <a:rtl val="0"/>
            </a:endParaRPr>
          </a:p>
        </p:txBody>
      </p:sp>
      <p:sp>
        <p:nvSpPr>
          <p:cNvPr id="82" name="Shape 82"/>
          <p:cNvSpPr txBox="1">
            <a:spLocks noGrp="1"/>
          </p:cNvSpPr>
          <p:nvPr>
            <p:ph type="ftr" idx="11"/>
          </p:nvPr>
        </p:nvSpPr>
        <p:spPr>
          <a:xfrm>
            <a:off x="1097278" y="6154737"/>
            <a:ext cx="6095992" cy="365124"/>
          </a:xfrm>
          <a:prstGeom prst="rect">
            <a:avLst/>
          </a:prstGeom>
          <a:noFill/>
          <a:ln>
            <a:noFill/>
          </a:ln>
        </p:spPr>
        <p:txBody>
          <a:bodyPr lIns="100825" tIns="100825" rIns="100825" bIns="100825" anchor="t" anchorCtr="0"/>
          <a:lstStyle>
            <a:lvl1pPr marL="0" marR="0" indent="0" algn="l" rtl="0">
              <a:spcBef>
                <a:spcPts val="0"/>
              </a:spcBef>
              <a:buSzPct val="100000"/>
              <a:defRPr sz="1500"/>
            </a:lvl1pPr>
            <a:lvl2pPr marL="508000" marR="0" indent="0" algn="l" rtl="0">
              <a:spcBef>
                <a:spcPts val="0"/>
              </a:spcBef>
              <a:buSzPct val="100000"/>
              <a:defRPr sz="1500"/>
            </a:lvl2pPr>
            <a:lvl3pPr marL="1003300" marR="0" indent="0" algn="l" rtl="0">
              <a:spcBef>
                <a:spcPts val="0"/>
              </a:spcBef>
              <a:buSzPct val="100000"/>
              <a:defRPr sz="1500"/>
            </a:lvl3pPr>
            <a:lvl4pPr marL="1511300" marR="0" indent="0" algn="l" rtl="0">
              <a:spcBef>
                <a:spcPts val="0"/>
              </a:spcBef>
              <a:buSzPct val="100000"/>
              <a:defRPr sz="1500"/>
            </a:lvl4pPr>
            <a:lvl5pPr marL="2019300" marR="0" indent="0" algn="l" rtl="0">
              <a:spcBef>
                <a:spcPts val="0"/>
              </a:spcBef>
              <a:buSzPct val="100000"/>
              <a:defRPr sz="1500"/>
            </a:lvl5pPr>
            <a:lvl6pPr marL="2527300" marR="0" indent="0" algn="l" rtl="0">
              <a:spcBef>
                <a:spcPts val="0"/>
              </a:spcBef>
              <a:buSzPct val="100000"/>
              <a:defRPr sz="1500"/>
            </a:lvl6pPr>
            <a:lvl7pPr marL="3022600" marR="0" indent="0" algn="l" rtl="0">
              <a:spcBef>
                <a:spcPts val="0"/>
              </a:spcBef>
              <a:buSzPct val="100000"/>
              <a:defRPr sz="1500"/>
            </a:lvl7pPr>
            <a:lvl8pPr marL="3530600" marR="0" indent="0" algn="l" rtl="0">
              <a:spcBef>
                <a:spcPts val="0"/>
              </a:spcBef>
              <a:buSzPct val="100000"/>
              <a:defRPr sz="1500"/>
            </a:lvl8pPr>
            <a:lvl9pPr marL="4038600" marR="0" indent="0" algn="l" rtl="0">
              <a:spcBef>
                <a:spcPts val="0"/>
              </a:spcBef>
              <a:buSzPct val="100000"/>
              <a:defRPr sz="1500"/>
            </a:lvl9pPr>
          </a:lstStyle>
          <a:p>
            <a:endParaRPr kern="0">
              <a:solidFill>
                <a:srgbClr val="000000"/>
              </a:solidFill>
              <a:cs typeface="Arial"/>
              <a:sym typeface="Arial"/>
              <a:rtl val="0"/>
            </a:endParaRPr>
          </a:p>
        </p:txBody>
      </p:sp>
      <p:sp>
        <p:nvSpPr>
          <p:cNvPr id="83" name="Shape 83"/>
          <p:cNvSpPr txBox="1">
            <a:spLocks noGrp="1"/>
          </p:cNvSpPr>
          <p:nvPr>
            <p:ph type="sldNum" idx="12"/>
          </p:nvPr>
        </p:nvSpPr>
        <p:spPr>
          <a:xfrm>
            <a:off x="1097278" y="5841999"/>
            <a:ext cx="2844796" cy="304799"/>
          </a:xfrm>
          <a:prstGeom prst="rect">
            <a:avLst/>
          </a:prstGeom>
          <a:noFill/>
          <a:ln>
            <a:noFill/>
          </a:ln>
        </p:spPr>
        <p:txBody>
          <a:bodyPr lIns="100825" tIns="50400" rIns="100825" bIns="10075" anchor="b" anchorCtr="0">
            <a:noAutofit/>
          </a:bodyPr>
          <a:lstStyle/>
          <a:p>
            <a:pPr>
              <a:buSzPct val="25000"/>
            </a:pPr>
            <a:fld id="{00000000-1234-1234-1234-123412341234}" type="slidenum">
              <a:rPr lang="en-GB" kern="0">
                <a:solidFill>
                  <a:srgbClr val="FFFFFF"/>
                </a:solidFill>
                <a:latin typeface="Times New Roman"/>
                <a:ea typeface="Times New Roman"/>
                <a:cs typeface="Times New Roman"/>
                <a:sym typeface="Times New Roman"/>
                <a:rtl val="0"/>
              </a:rPr>
              <a:pPr>
                <a:buSzPct val="25000"/>
              </a:pPr>
              <a:t>‹#›</a:t>
            </a:fld>
            <a:endParaRPr lang="en-GB" kern="0">
              <a:solidFill>
                <a:srgbClr val="FFFFFF"/>
              </a:solidFill>
              <a:latin typeface="Times New Roman"/>
              <a:ea typeface="Times New Roman"/>
              <a:cs typeface="Times New Roman"/>
              <a:sym typeface="Times New Roman"/>
              <a:rtl val="0"/>
            </a:endParaRPr>
          </a:p>
        </p:txBody>
      </p:sp>
    </p:spTree>
    <p:extLst>
      <p:ext uri="{BB962C8B-B14F-4D97-AF65-F5344CB8AC3E}">
        <p14:creationId xmlns:p14="http://schemas.microsoft.com/office/powerpoint/2010/main" val="1108250040"/>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2A5335D-0AE1-DB41-9151-AC5CF354E65A}" type="datetimeFigureOut">
              <a:rPr lang="en-US" smtClean="0">
                <a:solidFill>
                  <a:prstClr val="black">
                    <a:tint val="75000"/>
                  </a:prstClr>
                </a:solidFill>
              </a:rPr>
              <a:pPr defTabSz="457200"/>
              <a:t>7/16/2016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97EC969-34E7-5045-9CD8-2D7118B4ED3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147006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mailto:kchudson@Princeton.edu" TargetMode="External"/><Relationship Id="rId2" Type="http://schemas.openxmlformats.org/officeDocument/2006/relationships/hyperlink" Target="mailto:rachelle.bernadel@ibo.org" TargetMode="External"/><Relationship Id="rId1" Type="http://schemas.openxmlformats.org/officeDocument/2006/relationships/slideLayout" Target="../slideLayouts/slideLayout16.xml"/><Relationship Id="rId5" Type="http://schemas.openxmlformats.org/officeDocument/2006/relationships/hyperlink" Target="mailto:risa.Langelo@unl.edu" TargetMode="External"/><Relationship Id="rId4" Type="http://schemas.openxmlformats.org/officeDocument/2006/relationships/hyperlink" Target="mailto:bspittle@depaul.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hyperlink" Target="http://ibo.org/contentassets/45c095d527fe4be3bb21d6187eeb8180/research-cp-summary-eng.pdf"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mailto:kchudson@Princeton.edu" TargetMode="External"/><Relationship Id="rId2" Type="http://schemas.openxmlformats.org/officeDocument/2006/relationships/hyperlink" Target="mailto:rachelle.bernadel@ibo.org" TargetMode="External"/><Relationship Id="rId1" Type="http://schemas.openxmlformats.org/officeDocument/2006/relationships/slideLayout" Target="../slideLayouts/slideLayout16.xml"/><Relationship Id="rId5" Type="http://schemas.openxmlformats.org/officeDocument/2006/relationships/hyperlink" Target="mailto:risa.Langelo@unl.edu" TargetMode="External"/><Relationship Id="rId4" Type="http://schemas.openxmlformats.org/officeDocument/2006/relationships/hyperlink" Target="mailto:bspittle@depaul.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769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p:nvPr/>
        </p:nvSpPr>
        <p:spPr>
          <a:xfrm>
            <a:off x="187117" y="357593"/>
            <a:ext cx="5515177" cy="5324534"/>
          </a:xfrm>
          <a:prstGeom prst="rect">
            <a:avLst/>
          </a:prstGeom>
          <a:noFill/>
          <a:ln>
            <a:noFill/>
          </a:ln>
        </p:spPr>
        <p:txBody>
          <a:bodyPr lIns="100825" tIns="50400" rIns="100825" bIns="50400" anchor="t" anchorCtr="0">
            <a:noAutofit/>
          </a:bodyPr>
          <a:lstStyle/>
          <a:p>
            <a:pPr marL="203200" lvl="1" indent="-12700" algn="just"/>
            <a:endParaRPr sz="2200" kern="0">
              <a:solidFill>
                <a:srgbClr val="000000"/>
              </a:solidFill>
              <a:latin typeface="Cambria"/>
              <a:ea typeface="Cambria"/>
              <a:cs typeface="Cambria"/>
              <a:sym typeface="Cambria"/>
              <a:rtl val="0"/>
            </a:endParaRPr>
          </a:p>
          <a:p>
            <a:pPr marL="203200" lvl="1" indent="-12700">
              <a:buSzPct val="25000"/>
            </a:pPr>
            <a:r>
              <a:rPr lang="en-GB" sz="2200" b="1" kern="0">
                <a:solidFill>
                  <a:srgbClr val="FFFFFF"/>
                </a:solidFill>
                <a:latin typeface="Cambria"/>
                <a:ea typeface="Cambria"/>
                <a:cs typeface="Cambria"/>
                <a:sym typeface="Cambria"/>
                <a:rtl val="0"/>
              </a:rPr>
              <a:t>There are two </a:t>
            </a:r>
            <a:r>
              <a:rPr lang="en-GB" sz="2200" b="1" i="1" kern="0">
                <a:solidFill>
                  <a:srgbClr val="FFFFFF"/>
                </a:solidFill>
                <a:latin typeface="Cambria"/>
                <a:ea typeface="Cambria"/>
                <a:cs typeface="Cambria"/>
                <a:sym typeface="Cambria"/>
                <a:rtl val="0"/>
              </a:rPr>
              <a:t>separate</a:t>
            </a:r>
            <a:r>
              <a:rPr lang="en-GB" sz="2200" b="1" kern="0">
                <a:solidFill>
                  <a:srgbClr val="FFFFFF"/>
                </a:solidFill>
                <a:latin typeface="Cambria"/>
                <a:ea typeface="Cambria"/>
                <a:cs typeface="Cambria"/>
                <a:sym typeface="Cambria"/>
                <a:rtl val="0"/>
              </a:rPr>
              <a:t> postsecondary pathways.</a:t>
            </a:r>
          </a:p>
          <a:p>
            <a:pPr marL="203200" lvl="1" indent="-12700"/>
            <a:endParaRPr sz="2200" b="1" kern="0">
              <a:solidFill>
                <a:srgbClr val="000000"/>
              </a:solidFill>
              <a:latin typeface="Cambria"/>
              <a:ea typeface="Cambria"/>
              <a:cs typeface="Cambria"/>
              <a:sym typeface="Cambria"/>
              <a:rtl val="0"/>
            </a:endParaRPr>
          </a:p>
          <a:p>
            <a:pPr marL="203200" lvl="1" indent="-12700">
              <a:buSzPct val="25000"/>
            </a:pPr>
            <a:r>
              <a:rPr lang="en-GB" sz="2200" b="1" kern="0">
                <a:solidFill>
                  <a:srgbClr val="FFFFFF"/>
                </a:solidFill>
                <a:latin typeface="Cambria"/>
                <a:ea typeface="Cambria"/>
                <a:cs typeface="Cambria"/>
                <a:sym typeface="Cambria"/>
                <a:rtl val="0"/>
              </a:rPr>
              <a:t>The vast majority of white freshmen are going to the 468 most selective four-year colleges.</a:t>
            </a:r>
          </a:p>
          <a:p>
            <a:pPr marL="203200" lvl="1" indent="-12700"/>
            <a:endParaRPr sz="2200" b="1" kern="0">
              <a:solidFill>
                <a:srgbClr val="000000"/>
              </a:solidFill>
              <a:latin typeface="Cambria"/>
              <a:ea typeface="Cambria"/>
              <a:cs typeface="Cambria"/>
              <a:sym typeface="Cambria"/>
              <a:rtl val="0"/>
            </a:endParaRPr>
          </a:p>
          <a:p>
            <a:pPr marL="203200" lvl="1" indent="-12700">
              <a:buSzPct val="25000"/>
            </a:pPr>
            <a:r>
              <a:rPr lang="en-GB" sz="2200" b="1" kern="0">
                <a:solidFill>
                  <a:srgbClr val="FFFFFF"/>
                </a:solidFill>
                <a:latin typeface="Cambria"/>
                <a:ea typeface="Cambria"/>
                <a:cs typeface="Cambria"/>
                <a:sym typeface="Cambria"/>
                <a:rtl val="0"/>
              </a:rPr>
              <a:t>African American and Hispanic freshmen on the other hand are primarily  attending under-resourced two- and four-year colleges.</a:t>
            </a:r>
          </a:p>
          <a:p>
            <a:pPr marL="203200" indent="-12700" algn="just"/>
            <a:endParaRPr sz="2200" kern="0">
              <a:solidFill>
                <a:srgbClr val="000000"/>
              </a:solidFill>
              <a:latin typeface="Cambria"/>
              <a:ea typeface="Cambria"/>
              <a:cs typeface="Cambria"/>
              <a:sym typeface="Cambria"/>
              <a:rtl val="0"/>
            </a:endParaRPr>
          </a:p>
          <a:p>
            <a:pPr marL="203200" indent="-12700" algn="just"/>
            <a:endParaRPr sz="2200" kern="0">
              <a:solidFill>
                <a:srgbClr val="000000"/>
              </a:solidFill>
              <a:latin typeface="Cambria"/>
              <a:ea typeface="Cambria"/>
              <a:cs typeface="Cambria"/>
              <a:sym typeface="Cambria"/>
              <a:rtl val="0"/>
            </a:endParaRPr>
          </a:p>
        </p:txBody>
      </p:sp>
      <p:sp>
        <p:nvSpPr>
          <p:cNvPr id="232" name="Shape 232"/>
          <p:cNvSpPr txBox="1"/>
          <p:nvPr/>
        </p:nvSpPr>
        <p:spPr>
          <a:xfrm>
            <a:off x="6012175" y="6233842"/>
            <a:ext cx="5312873" cy="553997"/>
          </a:xfrm>
          <a:prstGeom prst="rect">
            <a:avLst/>
          </a:prstGeom>
          <a:noFill/>
          <a:ln>
            <a:noFill/>
          </a:ln>
        </p:spPr>
        <p:txBody>
          <a:bodyPr lIns="100825" tIns="50400" rIns="100825" bIns="50400" anchor="t" anchorCtr="0">
            <a:noAutofit/>
          </a:bodyPr>
          <a:lstStyle/>
          <a:p>
            <a:pPr>
              <a:buSzPct val="25000"/>
            </a:pPr>
            <a:r>
              <a:rPr lang="en-GB" sz="1100" kern="0">
                <a:solidFill>
                  <a:srgbClr val="FFFFFF"/>
                </a:solidFill>
                <a:latin typeface="Calibri"/>
                <a:ea typeface="Calibri"/>
                <a:cs typeface="Calibri"/>
                <a:sym typeface="Calibri"/>
                <a:rtl val="0"/>
              </a:rPr>
              <a:t>SOURCE: Georgetown University Center on Education and the Workforce</a:t>
            </a:r>
          </a:p>
          <a:p>
            <a:pPr>
              <a:buSzPct val="25000"/>
            </a:pPr>
            <a:r>
              <a:rPr lang="en-GB" sz="1100" kern="0">
                <a:solidFill>
                  <a:srgbClr val="FFFFFF"/>
                </a:solidFill>
                <a:latin typeface="Calibri"/>
                <a:ea typeface="Calibri"/>
                <a:cs typeface="Calibri"/>
                <a:sym typeface="Calibri"/>
                <a:rtl val="0"/>
              </a:rPr>
              <a:t>analysis of IPEDS data; various years.  </a:t>
            </a:r>
          </a:p>
          <a:p>
            <a:pPr>
              <a:buSzPct val="25000"/>
            </a:pPr>
            <a:r>
              <a:rPr lang="en-GB" sz="1100" kern="0">
                <a:solidFill>
                  <a:srgbClr val="FFFFFF"/>
                </a:solidFill>
                <a:latin typeface="Calibri"/>
                <a:ea typeface="Calibri"/>
                <a:cs typeface="Calibri"/>
                <a:sym typeface="Calibri"/>
                <a:rtl val="0"/>
              </a:rPr>
              <a:t> </a:t>
            </a:r>
          </a:p>
        </p:txBody>
      </p:sp>
      <p:pic>
        <p:nvPicPr>
          <p:cNvPr id="233" name="Shape 233"/>
          <p:cNvPicPr preferRelativeResize="0"/>
          <p:nvPr/>
        </p:nvPicPr>
        <p:blipFill rotWithShape="1">
          <a:blip r:embed="rId3">
            <a:alphaModFix/>
          </a:blip>
          <a:srcRect/>
          <a:stretch/>
        </p:blipFill>
        <p:spPr>
          <a:xfrm>
            <a:off x="5537194" y="-193040"/>
            <a:ext cx="7065809" cy="6858000"/>
          </a:xfrm>
          <a:prstGeom prst="rect">
            <a:avLst/>
          </a:prstGeom>
          <a:noFill/>
          <a:ln>
            <a:noFill/>
          </a:ln>
        </p:spPr>
      </p:pic>
      <p:sp>
        <p:nvSpPr>
          <p:cNvPr id="234" name="Shape 234"/>
          <p:cNvSpPr txBox="1">
            <a:spLocks noGrp="1"/>
          </p:cNvSpPr>
          <p:nvPr>
            <p:ph type="sldNum" idx="12"/>
          </p:nvPr>
        </p:nvSpPr>
        <p:spPr>
          <a:xfrm>
            <a:off x="1097278" y="5841999"/>
            <a:ext cx="2844730" cy="304685"/>
          </a:xfrm>
          <a:prstGeom prst="rect">
            <a:avLst/>
          </a:prstGeom>
        </p:spPr>
        <p:txBody>
          <a:bodyPr lIns="100825" tIns="50400" rIns="100825" bIns="10075" anchor="b" anchorCtr="0">
            <a:noAutofit/>
          </a:bodyPr>
          <a:lstStyle/>
          <a:p>
            <a:pPr>
              <a:buClr>
                <a:srgbClr val="000000"/>
              </a:buClr>
              <a:buSzPct val="25000"/>
              <a:buFont typeface="Arial"/>
              <a:buNone/>
            </a:pPr>
            <a:fld id="{00000000-1234-1234-1234-123412341234}" type="slidenum">
              <a:rPr lang="en-GB"/>
              <a:pPr>
                <a:buClr>
                  <a:srgbClr val="000000"/>
                </a:buClr>
                <a:buSzPct val="25000"/>
                <a:buFont typeface="Arial"/>
                <a:buNone/>
              </a:pPr>
              <a:t>10</a:t>
            </a:fld>
            <a:endParaRPr lang="en-GB"/>
          </a:p>
        </p:txBody>
      </p:sp>
    </p:spTree>
    <p:extLst>
      <p:ext uri="{BB962C8B-B14F-4D97-AF65-F5344CB8AC3E}">
        <p14:creationId xmlns:p14="http://schemas.microsoft.com/office/powerpoint/2010/main" val="205053876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09599" y="274638"/>
            <a:ext cx="10972739" cy="411052"/>
          </a:xfrm>
          <a:prstGeom prst="rect">
            <a:avLst/>
          </a:prstGeom>
          <a:noFill/>
          <a:ln>
            <a:noFill/>
          </a:ln>
        </p:spPr>
        <p:txBody>
          <a:bodyPr lIns="100825" tIns="50400" rIns="100825" bIns="50400" anchor="ctr" anchorCtr="0">
            <a:noAutofit/>
          </a:bodyPr>
          <a:lstStyle/>
          <a:p>
            <a:pPr marL="0" marR="0" lvl="0" indent="0" algn="l" rtl="0">
              <a:spcBef>
                <a:spcPts val="0"/>
              </a:spcBef>
              <a:spcAft>
                <a:spcPts val="0"/>
              </a:spcAft>
              <a:buSzPct val="25000"/>
              <a:buNone/>
            </a:pPr>
            <a:r>
              <a:rPr lang="en-GB" sz="2300" b="0" i="0" u="none" strike="noStrike" cap="none" baseline="0">
                <a:solidFill>
                  <a:srgbClr val="1AB7EA"/>
                </a:solidFill>
                <a:latin typeface="Arial"/>
                <a:ea typeface="Arial"/>
                <a:cs typeface="Arial"/>
                <a:sym typeface="Arial"/>
              </a:rPr>
              <a:t>Source: NY Times, Who Gets to Graduate</a:t>
            </a:r>
            <a:r>
              <a:rPr lang="en-GB" sz="2300" b="0" i="0" u="none" strike="noStrike" cap="none" baseline="0">
                <a:solidFill>
                  <a:schemeClr val="dk2"/>
                </a:solidFill>
                <a:latin typeface="Arial"/>
                <a:ea typeface="Arial"/>
                <a:cs typeface="Arial"/>
                <a:sym typeface="Arial"/>
              </a:rPr>
              <a:t/>
            </a:r>
            <a:br>
              <a:rPr lang="en-GB" sz="2300" b="0" i="0" u="none" strike="noStrike" cap="none" baseline="0">
                <a:solidFill>
                  <a:schemeClr val="dk2"/>
                </a:solidFill>
                <a:latin typeface="Arial"/>
                <a:ea typeface="Arial"/>
                <a:cs typeface="Arial"/>
                <a:sym typeface="Arial"/>
              </a:rPr>
            </a:br>
            <a:endParaRPr lang="en-GB" sz="2300" b="0" i="0" u="none" strike="noStrike" cap="none" baseline="0">
              <a:solidFill>
                <a:schemeClr val="dk2"/>
              </a:solidFill>
              <a:latin typeface="Arial"/>
              <a:ea typeface="Arial"/>
              <a:cs typeface="Arial"/>
              <a:sym typeface="Arial"/>
            </a:endParaRPr>
          </a:p>
        </p:txBody>
      </p:sp>
      <p:sp>
        <p:nvSpPr>
          <p:cNvPr id="248" name="Shape 248"/>
          <p:cNvSpPr txBox="1"/>
          <p:nvPr/>
        </p:nvSpPr>
        <p:spPr>
          <a:xfrm>
            <a:off x="0" y="6375400"/>
            <a:ext cx="312615" cy="307677"/>
          </a:xfrm>
          <a:prstGeom prst="rect">
            <a:avLst/>
          </a:prstGeom>
          <a:noFill/>
          <a:ln>
            <a:noFill/>
          </a:ln>
        </p:spPr>
        <p:txBody>
          <a:bodyPr lIns="100825" tIns="50400" rIns="100825" bIns="50400" anchor="t" anchorCtr="0">
            <a:noAutofit/>
          </a:bodyPr>
          <a:lstStyle/>
          <a:p>
            <a:pPr marL="0" marR="0" lvl="0" indent="0" algn="l" rtl="0">
              <a:spcBef>
                <a:spcPts val="0"/>
              </a:spcBef>
              <a:spcAft>
                <a:spcPts val="0"/>
              </a:spcAft>
              <a:buClr>
                <a:schemeClr val="dk1"/>
              </a:buClr>
              <a:buSzPct val="25000"/>
              <a:buFont typeface="Noto Symbol"/>
              <a:buNone/>
            </a:pPr>
            <a:r>
              <a:rPr lang="en-GB" sz="1500" b="0" i="0" u="none" strike="noStrike" cap="none" baseline="0">
                <a:solidFill>
                  <a:schemeClr val="dk1"/>
                </a:solidFill>
                <a:latin typeface="Arial"/>
                <a:ea typeface="Arial"/>
                <a:cs typeface="Arial"/>
                <a:sym typeface="Arial"/>
              </a:rPr>
              <a:t>.</a:t>
            </a:r>
          </a:p>
        </p:txBody>
      </p:sp>
      <p:pic>
        <p:nvPicPr>
          <p:cNvPr id="249" name="Shape 249"/>
          <p:cNvPicPr preferRelativeResize="0">
            <a:picLocks noGrp="1"/>
          </p:cNvPicPr>
          <p:nvPr>
            <p:ph type="tbl" idx="4294967295"/>
          </p:nvPr>
        </p:nvPicPr>
        <p:blipFill rotWithShape="1">
          <a:blip r:embed="rId3">
            <a:alphaModFix/>
          </a:blip>
          <a:srcRect/>
          <a:stretch/>
        </p:blipFill>
        <p:spPr>
          <a:xfrm>
            <a:off x="897834" y="498264"/>
            <a:ext cx="9872419" cy="5486781"/>
          </a:xfrm>
          <a:prstGeom prst="rect">
            <a:avLst/>
          </a:prstGeom>
          <a:noFill/>
          <a:ln>
            <a:noFill/>
          </a:ln>
        </p:spPr>
      </p:pic>
      <p:sp>
        <p:nvSpPr>
          <p:cNvPr id="250" name="Shape 250"/>
          <p:cNvSpPr txBox="1">
            <a:spLocks noGrp="1"/>
          </p:cNvSpPr>
          <p:nvPr>
            <p:ph type="sldNum" idx="12"/>
          </p:nvPr>
        </p:nvSpPr>
        <p:spPr>
          <a:xfrm>
            <a:off x="8737589" y="6248400"/>
            <a:ext cx="2844730" cy="457299"/>
          </a:xfrm>
          <a:prstGeom prst="rect">
            <a:avLst/>
          </a:prstGeom>
        </p:spPr>
        <p:txBody>
          <a:bodyPr lIns="100825" tIns="50400" rIns="100825" bIns="50400" anchor="t" anchorCtr="0">
            <a:noAutofit/>
          </a:bodyPr>
          <a:lstStyle/>
          <a:p>
            <a:pPr lvl="0">
              <a:spcBef>
                <a:spcPts val="0"/>
              </a:spcBef>
              <a:buClr>
                <a:srgbClr val="000000"/>
              </a:buClr>
              <a:buSzPct val="25000"/>
              <a:buFont typeface="Arial"/>
              <a:buNone/>
            </a:pPr>
            <a:fld id="{00000000-1234-1234-1234-123412341234}" type="slidenum">
              <a:rPr lang="en-GB"/>
              <a:t>11</a:t>
            </a:fld>
            <a:endParaRPr lang="en-GB"/>
          </a:p>
        </p:txBody>
      </p:sp>
    </p:spTree>
    <p:extLst>
      <p:ext uri="{BB962C8B-B14F-4D97-AF65-F5344CB8AC3E}">
        <p14:creationId xmlns:p14="http://schemas.microsoft.com/office/powerpoint/2010/main" val="2774913548"/>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 APPLICATION TO SELECTIVE AMERICAN UNIVERSITIES </a:t>
            </a:r>
          </a:p>
        </p:txBody>
      </p:sp>
      <p:sp>
        <p:nvSpPr>
          <p:cNvPr id="3" name="Content Placeholder 2"/>
          <p:cNvSpPr>
            <a:spLocks noGrp="1"/>
          </p:cNvSpPr>
          <p:nvPr>
            <p:ph idx="1"/>
          </p:nvPr>
        </p:nvSpPr>
        <p:spPr/>
        <p:txBody>
          <a:bodyPr/>
          <a:lstStyle/>
          <a:p>
            <a:pPr marL="0" lvl="0" indent="0">
              <a:buNone/>
            </a:pPr>
            <a:endParaRPr lang="en-US" dirty="0"/>
          </a:p>
          <a:p>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4257247801"/>
              </p:ext>
            </p:extLst>
          </p:nvPr>
        </p:nvGraphicFramePr>
        <p:xfrm>
          <a:off x="2291366" y="2207231"/>
          <a:ext cx="8382000" cy="444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146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11680" y="1131575"/>
            <a:ext cx="7996843" cy="5726425"/>
          </a:xfrm>
          <a:prstGeom prst="rect">
            <a:avLst/>
          </a:prstGeom>
        </p:spPr>
      </p:pic>
    </p:spTree>
    <p:extLst>
      <p:ext uri="{BB962C8B-B14F-4D97-AF65-F5344CB8AC3E}">
        <p14:creationId xmlns:p14="http://schemas.microsoft.com/office/powerpoint/2010/main" val="230102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644" y="1130531"/>
            <a:ext cx="11305309" cy="5370021"/>
          </a:xfrm>
        </p:spPr>
        <p:txBody>
          <a:bodyPr>
            <a:noAutofit/>
          </a:bodyPr>
          <a:lstStyle/>
          <a:p>
            <a:pPr marL="0" indent="0">
              <a:buNone/>
            </a:pPr>
            <a:r>
              <a:rPr lang="en-US" sz="2000" dirty="0"/>
              <a:t>We gather you here, physically and in person, because community and relationships matter fundamentally to our mission. People often conceive of education as though it were a purely intellectual or utilitarian activity involving nothing more than the transmission of information from one brain to another. That is not how we see it. We believe that learning also requires qualities of character and feeling and judgment: motivation, engagement, initiative, persistence, resilience, curiosity, imagination, and daring. These are aspects not of information or argument but of people, and they are inspired and nurtured by the kinds of relationships that develop on campuses like this one</a:t>
            </a:r>
            <a:r>
              <a:rPr lang="en-US" sz="2000" dirty="0" smtClean="0"/>
              <a:t>.</a:t>
            </a:r>
          </a:p>
          <a:p>
            <a:pPr marL="0" indent="0">
              <a:buNone/>
            </a:pPr>
            <a:r>
              <a:rPr lang="en-US" sz="2000" b="1" dirty="0" smtClean="0"/>
              <a:t>- </a:t>
            </a:r>
            <a:r>
              <a:rPr lang="en-US" sz="2000" b="1" dirty="0"/>
              <a:t>Christopher L. </a:t>
            </a:r>
            <a:r>
              <a:rPr lang="en-US" sz="2000" b="1" dirty="0" err="1"/>
              <a:t>Eisgruber</a:t>
            </a:r>
            <a:r>
              <a:rPr lang="en-US" sz="2000" b="1" dirty="0"/>
              <a:t>, President, Princeton University, Opening Exercises,  9/13/2015</a:t>
            </a:r>
            <a:endParaRPr lang="en-US" sz="2000" dirty="0"/>
          </a:p>
          <a:p>
            <a:pPr marL="0" indent="0">
              <a:buNone/>
            </a:pPr>
            <a:endParaRPr lang="en-US" sz="2000" dirty="0" smtClean="0"/>
          </a:p>
          <a:p>
            <a:pPr marL="0" indent="0">
              <a:buNone/>
            </a:pPr>
            <a:r>
              <a:rPr lang="en-US" sz="2000" dirty="0" smtClean="0"/>
              <a:t>In </a:t>
            </a:r>
            <a:r>
              <a:rPr lang="en-US" sz="2000" dirty="0"/>
              <a:t>an aside, Brooks  characterizes universities of preparing students for resume virtues.  And it’s true.  We do.  Unabashedly, and without apology.   We exist to introduce students to the intellectual life, to show them the world and to prepare them to be actors in it.  It’s our purpose.  </a:t>
            </a:r>
          </a:p>
          <a:p>
            <a:pPr marL="0" indent="0">
              <a:buNone/>
            </a:pPr>
            <a:r>
              <a:rPr lang="en-US" sz="2000" dirty="0"/>
              <a:t>And rather than accept the dichotomy, DePaul entwines it with something larger.  Something contained within our very motto: </a:t>
            </a:r>
            <a:r>
              <a:rPr lang="en-US" sz="2000" dirty="0" err="1"/>
              <a:t>Viam</a:t>
            </a:r>
            <a:r>
              <a:rPr lang="en-US" sz="2000" dirty="0"/>
              <a:t> </a:t>
            </a:r>
            <a:r>
              <a:rPr lang="en-US" sz="2000" dirty="0" err="1"/>
              <a:t>Sapientiae</a:t>
            </a:r>
            <a:r>
              <a:rPr lang="en-US" sz="2000" dirty="0"/>
              <a:t> </a:t>
            </a:r>
            <a:r>
              <a:rPr lang="en-US" sz="2000" dirty="0" err="1"/>
              <a:t>Monstrabo</a:t>
            </a:r>
            <a:r>
              <a:rPr lang="en-US" sz="2000" dirty="0"/>
              <a:t> </a:t>
            </a:r>
            <a:r>
              <a:rPr lang="en-US" sz="2000" dirty="0" err="1"/>
              <a:t>Tibi</a:t>
            </a:r>
            <a:r>
              <a:rPr lang="en-US" sz="2000" dirty="0"/>
              <a:t>, (“I will Show You the Way to Wisdom”).  We seek to prepare not only educated human beings, but wise ones.  Graduates with perspective, able to choose and pursue what’s most valuable in the world, intent on directing their life’s energies to make a difference for the world.</a:t>
            </a:r>
          </a:p>
          <a:p>
            <a:pPr marL="0" indent="0">
              <a:buNone/>
            </a:pPr>
            <a:r>
              <a:rPr lang="en-US" sz="2000" dirty="0"/>
              <a:t>- </a:t>
            </a:r>
            <a:r>
              <a:rPr lang="en-US" sz="2000" b="1" dirty="0"/>
              <a:t>Rev. Dennis H. </a:t>
            </a:r>
            <a:r>
              <a:rPr lang="en-US" sz="2000" b="1" dirty="0" err="1"/>
              <a:t>Holtschneider</a:t>
            </a:r>
            <a:r>
              <a:rPr lang="en-US" sz="2000" b="1" dirty="0"/>
              <a:t>., C.M., President, DePaul  University, 18</a:t>
            </a:r>
            <a:r>
              <a:rPr lang="en-US" sz="2000" b="1" baseline="30000" dirty="0"/>
              <a:t>th</a:t>
            </a:r>
            <a:r>
              <a:rPr lang="en-US" sz="2000" b="1" dirty="0"/>
              <a:t> Annual Academic Convocation Ceremony, 9/3/2015</a:t>
            </a:r>
          </a:p>
          <a:p>
            <a:pPr>
              <a:buFontTx/>
              <a:buChar char="-"/>
            </a:pPr>
            <a:endParaRPr lang="en-US" sz="2000" dirty="0"/>
          </a:p>
          <a:p>
            <a:endParaRPr lang="en-US" sz="2000" dirty="0"/>
          </a:p>
        </p:txBody>
      </p:sp>
    </p:spTree>
    <p:extLst>
      <p:ext uri="{BB962C8B-B14F-4D97-AF65-F5344CB8AC3E}">
        <p14:creationId xmlns:p14="http://schemas.microsoft.com/office/powerpoint/2010/main" val="939911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SAMPLE DISTRIBUTION REQUIREMENTS </a:t>
            </a:r>
            <a:endParaRPr lang="en-US" dirty="0"/>
          </a:p>
        </p:txBody>
      </p:sp>
      <p:pic>
        <p:nvPicPr>
          <p:cNvPr id="4" name="Content Placeholder 3"/>
          <p:cNvPicPr>
            <a:picLocks noGrp="1" noChangeAspect="1"/>
          </p:cNvPicPr>
          <p:nvPr>
            <p:ph idx="1"/>
          </p:nvPr>
        </p:nvPicPr>
        <p:blipFill>
          <a:blip r:embed="rId2"/>
          <a:stretch>
            <a:fillRect/>
          </a:stretch>
        </p:blipFill>
        <p:spPr>
          <a:xfrm>
            <a:off x="2602452" y="2289175"/>
            <a:ext cx="8011034" cy="3902075"/>
          </a:xfrm>
          <a:prstGeom prst="rect">
            <a:avLst/>
          </a:prstGeom>
        </p:spPr>
      </p:pic>
    </p:spTree>
    <p:extLst>
      <p:ext uri="{BB962C8B-B14F-4D97-AF65-F5344CB8AC3E}">
        <p14:creationId xmlns:p14="http://schemas.microsoft.com/office/powerpoint/2010/main" val="1241006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6"/>
            </a:solidFill>
          </a:ln>
        </p:spPr>
        <p:txBody>
          <a:bodyPr/>
          <a:lstStyle/>
          <a:p>
            <a:pPr eaLnBrk="1" fontAlgn="auto" hangingPunct="1">
              <a:spcAft>
                <a:spcPts val="0"/>
              </a:spcAft>
              <a:defRPr/>
            </a:pPr>
            <a:r>
              <a:rPr lang="en-US" dirty="0" smtClean="0">
                <a:solidFill>
                  <a:schemeClr val="tx1"/>
                </a:solidFill>
                <a:latin typeface="Calibri" panose="020F0502020204030204" pitchFamily="34" charset="0"/>
              </a:rPr>
              <a:t>Expanding Access and Success</a:t>
            </a:r>
            <a:endParaRPr lang="en-US" dirty="0">
              <a:solidFill>
                <a:schemeClr val="tx1"/>
              </a:solidFill>
              <a:latin typeface="Calibri" panose="020F050202020403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2824232"/>
              </p:ext>
            </p:extLst>
          </p:nvPr>
        </p:nvGraphicFramePr>
        <p:xfrm>
          <a:off x="508000" y="1600200"/>
          <a:ext cx="11176000" cy="4867274"/>
        </p:xfrm>
        <a:graphic>
          <a:graphicData uri="http://schemas.openxmlformats.org/drawingml/2006/table">
            <a:tbl>
              <a:tblPr firstRow="1" bandRow="1">
                <a:tableStyleId>{5C22544A-7EE6-4342-B048-85BDC9FD1C3A}</a:tableStyleId>
              </a:tblPr>
              <a:tblGrid>
                <a:gridCol w="3725332"/>
                <a:gridCol w="7450668"/>
              </a:tblGrid>
              <a:tr h="2101853">
                <a:tc>
                  <a:txBody>
                    <a:bodyPr/>
                    <a:lstStyle/>
                    <a:p>
                      <a:pPr lvl="0" algn="ctr"/>
                      <a:r>
                        <a:rPr lang="en-US" sz="1800" b="0" dirty="0" smtClean="0">
                          <a:solidFill>
                            <a:schemeClr val="tx1"/>
                          </a:solidFill>
                          <a:latin typeface="Calibri" panose="020F0502020204030204" pitchFamily="34" charset="0"/>
                        </a:rPr>
                        <a:t>COLLEGE ACCESS</a:t>
                      </a:r>
                    </a:p>
                  </a:txBody>
                  <a:tcPr marL="121916" marR="121916" marT="45714" marB="45714" anchor="ctr">
                    <a:solidFill>
                      <a:schemeClr val="accent6">
                        <a:lumMod val="60000"/>
                        <a:lumOff val="40000"/>
                      </a:schemeClr>
                    </a:solidFill>
                  </a:tcPr>
                </a:tc>
                <a:tc>
                  <a:txBody>
                    <a:bodyPr/>
                    <a:lstStyle/>
                    <a:p>
                      <a:pPr marL="285750" lvl="0" indent="-285750" algn="ctr">
                        <a:buFont typeface="Arial" panose="020B0604020202020204" pitchFamily="34" charset="0"/>
                        <a:buChar char="•"/>
                      </a:pPr>
                      <a:r>
                        <a:rPr lang="en-US" sz="1800" b="0" dirty="0" smtClean="0">
                          <a:solidFill>
                            <a:schemeClr val="tx1"/>
                          </a:solidFill>
                          <a:latin typeface="Calibri" panose="020F0502020204030204" pitchFamily="34" charset="0"/>
                        </a:rPr>
                        <a:t>Princeton University Preparatory Program (PUPP)</a:t>
                      </a:r>
                    </a:p>
                    <a:p>
                      <a:pPr marL="285750" lvl="0" indent="-285750" algn="ctr">
                        <a:buFont typeface="Arial" panose="020B0604020202020204" pitchFamily="34" charset="0"/>
                        <a:buChar char="•"/>
                      </a:pPr>
                      <a:r>
                        <a:rPr lang="en-US" sz="1800" b="0" dirty="0" smtClean="0">
                          <a:solidFill>
                            <a:schemeClr val="tx1"/>
                          </a:solidFill>
                          <a:latin typeface="Calibri" panose="020F0502020204030204" pitchFamily="34" charset="0"/>
                        </a:rPr>
                        <a:t>Leadership</a:t>
                      </a:r>
                      <a:r>
                        <a:rPr lang="en-US" sz="1800" b="0" baseline="0" dirty="0" smtClean="0">
                          <a:solidFill>
                            <a:schemeClr val="tx1"/>
                          </a:solidFill>
                          <a:latin typeface="Calibri" panose="020F0502020204030204" pitchFamily="34" charset="0"/>
                        </a:rPr>
                        <a:t> Enterprise for a Diverse America (LEDA)</a:t>
                      </a:r>
                    </a:p>
                    <a:p>
                      <a:pPr marL="285750" lvl="0" indent="-285750" algn="ctr">
                        <a:buFont typeface="Arial" panose="020B0604020202020204" pitchFamily="34" charset="0"/>
                        <a:buChar char="•"/>
                      </a:pPr>
                      <a:r>
                        <a:rPr lang="en-US" sz="1800" b="0" baseline="0" dirty="0" smtClean="0">
                          <a:solidFill>
                            <a:schemeClr val="tx1"/>
                          </a:solidFill>
                          <a:latin typeface="Calibri" panose="020F0502020204030204" pitchFamily="34" charset="0"/>
                        </a:rPr>
                        <a:t>Princeton Summer Journalism Program</a:t>
                      </a:r>
                    </a:p>
                    <a:p>
                      <a:pPr marL="285750" lvl="0" indent="-285750" algn="ctr">
                        <a:buFont typeface="Arial" panose="020B0604020202020204" pitchFamily="34" charset="0"/>
                        <a:buChar char="•"/>
                      </a:pPr>
                      <a:r>
                        <a:rPr lang="en-US" sz="1800" b="0" baseline="0" dirty="0" smtClean="0">
                          <a:solidFill>
                            <a:schemeClr val="tx1"/>
                          </a:solidFill>
                          <a:latin typeface="Calibri" panose="020F0502020204030204" pitchFamily="34" charset="0"/>
                        </a:rPr>
                        <a:t>MATRICULATE</a:t>
                      </a:r>
                    </a:p>
                    <a:p>
                      <a:pPr marL="285750" lvl="0" indent="-285750" algn="ctr">
                        <a:buFont typeface="Arial" panose="020B0604020202020204" pitchFamily="34" charset="0"/>
                        <a:buChar char="•"/>
                      </a:pPr>
                      <a:r>
                        <a:rPr lang="en-US" sz="1800" b="0" dirty="0" smtClean="0">
                          <a:solidFill>
                            <a:schemeClr val="tx1"/>
                          </a:solidFill>
                          <a:latin typeface="Calibri" panose="020F0502020204030204" pitchFamily="34" charset="0"/>
                        </a:rPr>
                        <a:t>Admission Office Outreach</a:t>
                      </a:r>
                    </a:p>
                    <a:p>
                      <a:pPr lvl="0" algn="ctr"/>
                      <a:endParaRPr lang="en-US" sz="1800" b="0" dirty="0">
                        <a:solidFill>
                          <a:schemeClr val="tx1"/>
                        </a:solidFill>
                        <a:latin typeface="Calibri" panose="020F0502020204030204" pitchFamily="34" charset="0"/>
                      </a:endParaRPr>
                    </a:p>
                  </a:txBody>
                  <a:tcPr marL="121916" marR="121916" marT="45714" marB="45714" anchor="ctr">
                    <a:solidFill>
                      <a:schemeClr val="accent6">
                        <a:lumMod val="60000"/>
                        <a:lumOff val="40000"/>
                      </a:schemeClr>
                    </a:solidFill>
                  </a:tcPr>
                </a:tc>
              </a:tr>
              <a:tr h="995441">
                <a:tc>
                  <a:txBody>
                    <a:bodyPr/>
                    <a:lstStyle/>
                    <a:p>
                      <a:pPr lvl="0" algn="ctr"/>
                      <a:r>
                        <a:rPr lang="en-US" sz="1800" dirty="0" smtClean="0">
                          <a:latin typeface="Calibri" panose="020F0502020204030204" pitchFamily="34" charset="0"/>
                        </a:rPr>
                        <a:t>COLLEGE</a:t>
                      </a:r>
                      <a:r>
                        <a:rPr lang="en-US" sz="1800" baseline="0" dirty="0" smtClean="0">
                          <a:latin typeface="Calibri" panose="020F0502020204030204" pitchFamily="34" charset="0"/>
                        </a:rPr>
                        <a:t> SUCCESS</a:t>
                      </a:r>
                    </a:p>
                    <a:p>
                      <a:pPr lvl="0" algn="ctr"/>
                      <a:r>
                        <a:rPr lang="en-US" sz="1800" baseline="0" dirty="0" smtClean="0">
                          <a:latin typeface="Calibri" panose="020F0502020204030204" pitchFamily="34" charset="0"/>
                        </a:rPr>
                        <a:t>(In College)</a:t>
                      </a:r>
                      <a:endParaRPr lang="en-US" sz="1800" dirty="0">
                        <a:latin typeface="Calibri" panose="020F0502020204030204" pitchFamily="34" charset="0"/>
                      </a:endParaRPr>
                    </a:p>
                  </a:txBody>
                  <a:tcPr marL="121916" marR="121916" marT="45714" marB="45714" anchor="ctr">
                    <a:solidFill>
                      <a:schemeClr val="accent6">
                        <a:lumMod val="40000"/>
                        <a:lumOff val="60000"/>
                      </a:schemeClr>
                    </a:solidFill>
                  </a:tcPr>
                </a:tc>
                <a:tc>
                  <a:txBody>
                    <a:bodyPr/>
                    <a:lstStyle/>
                    <a:p>
                      <a:pPr marL="285750" lvl="0" indent="-285750" algn="ctr">
                        <a:buFont typeface="Arial" panose="020B0604020202020204" pitchFamily="34" charset="0"/>
                        <a:buChar char="•"/>
                      </a:pPr>
                      <a:r>
                        <a:rPr lang="en-US" sz="1800" dirty="0" smtClean="0">
                          <a:latin typeface="Calibri" panose="020F0502020204030204" pitchFamily="34" charset="0"/>
                        </a:rPr>
                        <a:t>Freshman</a:t>
                      </a:r>
                      <a:r>
                        <a:rPr lang="en-US" sz="1800" baseline="0" dirty="0" smtClean="0">
                          <a:latin typeface="Calibri" panose="020F0502020204030204" pitchFamily="34" charset="0"/>
                        </a:rPr>
                        <a:t> Scholars Institute</a:t>
                      </a:r>
                    </a:p>
                    <a:p>
                      <a:pPr marL="285750" lvl="0" indent="-285750" algn="ctr">
                        <a:buFont typeface="Arial" panose="020B0604020202020204" pitchFamily="34" charset="0"/>
                        <a:buChar char="•"/>
                      </a:pPr>
                      <a:r>
                        <a:rPr lang="en-US" sz="1800" baseline="0" dirty="0" smtClean="0">
                          <a:latin typeface="Calibri" panose="020F0502020204030204" pitchFamily="34" charset="0"/>
                        </a:rPr>
                        <a:t>Scholars Institute Fellows Program</a:t>
                      </a:r>
                      <a:endParaRPr lang="en-US" sz="1800" dirty="0" smtClean="0">
                        <a:latin typeface="Calibri" panose="020F0502020204030204" pitchFamily="34" charset="0"/>
                      </a:endParaRPr>
                    </a:p>
                  </a:txBody>
                  <a:tcPr marL="121916" marR="121916" marT="45714" marB="45714" anchor="ctr">
                    <a:solidFill>
                      <a:schemeClr val="accent6">
                        <a:lumMod val="40000"/>
                        <a:lumOff val="60000"/>
                      </a:schemeClr>
                    </a:solidFill>
                  </a:tcPr>
                </a:tc>
              </a:tr>
              <a:tr h="1769980">
                <a:tc>
                  <a:txBody>
                    <a:bodyPr/>
                    <a:lstStyle/>
                    <a:p>
                      <a:pPr lvl="0" algn="ctr"/>
                      <a:r>
                        <a:rPr lang="en-US" sz="1800" dirty="0" smtClean="0">
                          <a:latin typeface="Calibri" panose="020F0502020204030204" pitchFamily="34" charset="0"/>
                        </a:rPr>
                        <a:t>Graduate School &amp; Career Achievement</a:t>
                      </a:r>
                    </a:p>
                    <a:p>
                      <a:pPr lvl="0" algn="ctr"/>
                      <a:r>
                        <a:rPr lang="en-US" sz="1800" dirty="0" smtClean="0">
                          <a:latin typeface="Calibri" panose="020F0502020204030204" pitchFamily="34" charset="0"/>
                        </a:rPr>
                        <a:t>(Post-College)</a:t>
                      </a:r>
                    </a:p>
                  </a:txBody>
                  <a:tcPr marL="121916" marR="121916" marT="45714" marB="45714" anchor="ctr">
                    <a:solidFill>
                      <a:schemeClr val="accent6">
                        <a:lumMod val="60000"/>
                        <a:lumOff val="40000"/>
                      </a:schemeClr>
                    </a:solidFill>
                  </a:tcPr>
                </a:tc>
                <a:tc>
                  <a:txBody>
                    <a:bodyPr/>
                    <a:lstStyle/>
                    <a:p>
                      <a:pPr lvl="0" algn="ctr"/>
                      <a:endParaRPr lang="en-US" sz="1800" dirty="0" smtClean="0">
                        <a:latin typeface="Calibri" panose="020F0502020204030204" pitchFamily="34" charset="0"/>
                      </a:endParaRPr>
                    </a:p>
                    <a:p>
                      <a:pPr lvl="0" algn="ctr"/>
                      <a:r>
                        <a:rPr lang="en-US" sz="1800" dirty="0" smtClean="0">
                          <a:latin typeface="Calibri" panose="020F0502020204030204" pitchFamily="34" charset="0"/>
                        </a:rPr>
                        <a:t>PSURE</a:t>
                      </a:r>
                    </a:p>
                    <a:p>
                      <a:pPr lvl="0" algn="ctr"/>
                      <a:r>
                        <a:rPr lang="en-US" sz="1800" dirty="0" smtClean="0">
                          <a:latin typeface="Calibri" panose="020F0502020204030204" pitchFamily="34" charset="0"/>
                        </a:rPr>
                        <a:t>Junior Summer Institute (JSI)</a:t>
                      </a:r>
                    </a:p>
                    <a:p>
                      <a:pPr lvl="0" algn="ctr"/>
                      <a:r>
                        <a:rPr lang="en-US" sz="1800" i="1" dirty="0" smtClean="0">
                          <a:latin typeface="Calibri" panose="020F0502020204030204" pitchFamily="34" charset="0"/>
                        </a:rPr>
                        <a:t>PhD Prep Program </a:t>
                      </a:r>
                    </a:p>
                    <a:p>
                      <a:pPr lvl="0" algn="ctr"/>
                      <a:endParaRPr lang="en-US" sz="1800" dirty="0">
                        <a:latin typeface="Calibri" panose="020F0502020204030204" pitchFamily="34" charset="0"/>
                      </a:endParaRPr>
                    </a:p>
                  </a:txBody>
                  <a:tcPr marL="121916" marR="121916" marT="45714" marB="45714" anchor="ctr">
                    <a:solidFill>
                      <a:schemeClr val="accent6">
                        <a:lumMod val="60000"/>
                        <a:lumOff val="40000"/>
                      </a:schemeClr>
                    </a:solidFill>
                  </a:tcPr>
                </a:tc>
              </a:tr>
            </a:tbl>
          </a:graphicData>
        </a:graphic>
      </p:graphicFrame>
      <p:sp>
        <p:nvSpPr>
          <p:cNvPr id="35859" name="Text Placeholder 3"/>
          <p:cNvSpPr>
            <a:spLocks noGrp="1"/>
          </p:cNvSpPr>
          <p:nvPr>
            <p:ph type="body" sz="quarter" idx="12"/>
          </p:nvPr>
        </p:nvSpPr>
        <p:spPr>
          <a:xfrm>
            <a:off x="508000" y="304800"/>
            <a:ext cx="11176000" cy="352425"/>
          </a:xfrm>
          <a:solidFill>
            <a:schemeClr val="accent6"/>
          </a:solidFill>
          <a:ln>
            <a:solidFill>
              <a:srgbClr val="7030A0"/>
            </a:solidFill>
            <a:miter lim="800000"/>
            <a:headEnd/>
            <a:tailEnd/>
          </a:ln>
        </p:spPr>
        <p:txBody>
          <a:bodyPr>
            <a:noAutofit/>
          </a:bodyPr>
          <a:lstStyle/>
          <a:p>
            <a:pPr algn="ctr" eaLnBrk="1" hangingPunct="1"/>
            <a:r>
              <a:rPr lang="en-US" altLang="en-US" sz="1800" dirty="0" smtClean="0">
                <a:latin typeface="Calibri" pitchFamily="34" charset="0"/>
              </a:rPr>
              <a:t>Princeton University  College Opportunity &amp; Success Initiative                    </a:t>
            </a:r>
          </a:p>
        </p:txBody>
      </p:sp>
    </p:spTree>
    <p:extLst>
      <p:ext uri="{BB962C8B-B14F-4D97-AF65-F5344CB8AC3E}">
        <p14:creationId xmlns:p14="http://schemas.microsoft.com/office/powerpoint/2010/main" val="2650072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Life After College</a:t>
            </a:r>
            <a:endParaRPr lang="en-US" dirty="0"/>
          </a:p>
        </p:txBody>
      </p:sp>
      <p:sp>
        <p:nvSpPr>
          <p:cNvPr id="3" name="Content Placeholder 2"/>
          <p:cNvSpPr>
            <a:spLocks noGrp="1"/>
          </p:cNvSpPr>
          <p:nvPr>
            <p:ph idx="1"/>
          </p:nvPr>
        </p:nvSpPr>
        <p:spPr/>
        <p:txBody>
          <a:bodyPr/>
          <a:lstStyle/>
          <a:p>
            <a:pPr marL="0" indent="0">
              <a:buNone/>
            </a:pPr>
            <a:endParaRPr lang="en-US" sz="2800" b="1" dirty="0"/>
          </a:p>
          <a:p>
            <a:pPr marL="0" indent="0">
              <a:buNone/>
            </a:pPr>
            <a:r>
              <a:rPr lang="en-US" sz="2800" dirty="0"/>
              <a:t>“The new measure of a sufficiently prepared student is one who has knowledge and skills to keep learning beyond secondary school, first in formal settings and then in the workplace throughout their careers, so that they are capable of adapting to unpredictable changes and new economic conditions and opportunities.”</a:t>
            </a:r>
          </a:p>
          <a:p>
            <a:pPr marL="0" indent="0">
              <a:buNone/>
            </a:pPr>
            <a:r>
              <a:rPr lang="en-US" sz="2000" b="1" dirty="0"/>
              <a:t>- David Conley, Getting Ready for College Careers, and the Common Core (2013)</a:t>
            </a:r>
          </a:p>
          <a:p>
            <a:endParaRPr lang="en-US" dirty="0"/>
          </a:p>
        </p:txBody>
      </p:sp>
    </p:spTree>
    <p:extLst>
      <p:ext uri="{BB962C8B-B14F-4D97-AF65-F5344CB8AC3E}">
        <p14:creationId xmlns:p14="http://schemas.microsoft.com/office/powerpoint/2010/main" val="2758955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HIGHER EDUCATION MATTERS</a:t>
            </a:r>
            <a:endParaRPr lang="en-US" dirty="0"/>
          </a:p>
        </p:txBody>
      </p:sp>
      <p:pic>
        <p:nvPicPr>
          <p:cNvPr id="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33538" y="2327736"/>
            <a:ext cx="4902200" cy="368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681788" y="2327735"/>
            <a:ext cx="4900612" cy="368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899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228600"/>
            <a:ext cx="8534400" cy="1143000"/>
          </a:xfrm>
        </p:spPr>
        <p:txBody>
          <a:bodyPr>
            <a:noAutofit/>
          </a:bodyPr>
          <a:lstStyle/>
          <a:p>
            <a:pPr algn="ctr"/>
            <a:r>
              <a:rPr lang="en-US" sz="3200" b="1" dirty="0"/>
              <a:t>DePaul University: mission-based commitment to student access</a:t>
            </a:r>
          </a:p>
        </p:txBody>
      </p:sp>
      <p:sp>
        <p:nvSpPr>
          <p:cNvPr id="21507" name="Rectangle 3"/>
          <p:cNvSpPr>
            <a:spLocks noGrp="1" noChangeArrowheads="1"/>
          </p:cNvSpPr>
          <p:nvPr>
            <p:ph type="body" sz="half" idx="1"/>
          </p:nvPr>
        </p:nvSpPr>
        <p:spPr>
          <a:xfrm>
            <a:off x="1752600" y="1524001"/>
            <a:ext cx="4800600" cy="4724399"/>
          </a:xfrm>
        </p:spPr>
        <p:txBody>
          <a:bodyPr>
            <a:normAutofit/>
          </a:bodyPr>
          <a:lstStyle/>
          <a:p>
            <a:r>
              <a:rPr lang="en-US" sz="2400" dirty="0"/>
              <a:t>Largest Catholic university in U.S. </a:t>
            </a:r>
          </a:p>
          <a:p>
            <a:r>
              <a:rPr lang="en-US" sz="2400" dirty="0"/>
              <a:t>24% of freshmen are students of color from underrepresented groups</a:t>
            </a:r>
          </a:p>
          <a:p>
            <a:r>
              <a:rPr lang="en-US" sz="2400" dirty="0"/>
              <a:t>33% are from first-generation college families and 34% are Pell-eligible</a:t>
            </a:r>
          </a:p>
          <a:p>
            <a:r>
              <a:rPr lang="en-US" sz="2400" dirty="0"/>
              <a:t>Enrolls more graduates from Chicago Public Schools than any other private selective university</a:t>
            </a:r>
          </a:p>
          <a:p>
            <a:endParaRPr lang="en-US" sz="2400" dirty="0"/>
          </a:p>
          <a:p>
            <a:endParaRPr lang="en-US" dirty="0"/>
          </a:p>
          <a:p>
            <a:pPr>
              <a:buFontTx/>
              <a:buNone/>
            </a:pPr>
            <a:endParaRPr lang="en-US" sz="2000" i="1" dirty="0"/>
          </a:p>
        </p:txBody>
      </p:sp>
      <p:pic>
        <p:nvPicPr>
          <p:cNvPr id="21510" name="Picture 6" descr="quadlpc"/>
          <p:cNvPicPr>
            <a:picLocks noGrp="1" noChangeAspect="1" noChangeArrowheads="1"/>
          </p:cNvPicPr>
          <p:nvPr>
            <p:ph type="body" sz="half" idx="2"/>
          </p:nvPr>
        </p:nvPicPr>
        <p:blipFill>
          <a:blip r:embed="rId3"/>
          <a:srcRect/>
          <a:stretch>
            <a:fillRect/>
          </a:stretch>
        </p:blipFill>
        <p:spPr>
          <a:xfrm>
            <a:off x="6705600" y="1828800"/>
            <a:ext cx="3810000" cy="3505200"/>
          </a:xfrm>
          <a:noFill/>
          <a:ln/>
        </p:spPr>
      </p:pic>
    </p:spTree>
    <p:extLst>
      <p:ext uri="{BB962C8B-B14F-4D97-AF65-F5344CB8AC3E}">
        <p14:creationId xmlns:p14="http://schemas.microsoft.com/office/powerpoint/2010/main" val="401260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096" y="2785053"/>
            <a:ext cx="11127346" cy="1831975"/>
          </a:xfrm>
        </p:spPr>
        <p:txBody>
          <a:bodyPr>
            <a:noAutofit/>
          </a:bodyPr>
          <a:lstStyle/>
          <a:p>
            <a:r>
              <a:rPr lang="en-US" sz="3200" b="1" dirty="0"/>
              <a:t>Getting Beyond Credit to Success – Translating the Value of IB for low-income and underrepresented minority students</a:t>
            </a:r>
          </a:p>
        </p:txBody>
      </p:sp>
      <p:sp>
        <p:nvSpPr>
          <p:cNvPr id="3" name="Subtitle 2"/>
          <p:cNvSpPr>
            <a:spLocks noGrp="1"/>
          </p:cNvSpPr>
          <p:nvPr>
            <p:ph type="subTitle" idx="1"/>
          </p:nvPr>
        </p:nvSpPr>
        <p:spPr>
          <a:xfrm>
            <a:off x="2895600" y="4855334"/>
            <a:ext cx="6400800" cy="783465"/>
          </a:xfrm>
        </p:spPr>
        <p:txBody>
          <a:bodyPr>
            <a:noAutofit/>
          </a:bodyPr>
          <a:lstStyle/>
          <a:p>
            <a:r>
              <a:rPr lang="en-US" sz="1800" b="1" dirty="0" smtClean="0"/>
              <a:t>July 16, 2016 </a:t>
            </a:r>
          </a:p>
          <a:p>
            <a:r>
              <a:rPr lang="en-US" sz="1800" b="1" dirty="0" smtClean="0"/>
              <a:t>Chestnut West</a:t>
            </a:r>
          </a:p>
          <a:p>
            <a:r>
              <a:rPr lang="en-US" sz="1800" b="1" dirty="0" smtClean="0"/>
              <a:t>2:00pm-3:15pm</a:t>
            </a:r>
            <a:endParaRPr lang="en-US" sz="1800" b="1" dirty="0"/>
          </a:p>
        </p:txBody>
      </p:sp>
    </p:spTree>
    <p:extLst>
      <p:ext uri="{BB962C8B-B14F-4D97-AF65-F5344CB8AC3E}">
        <p14:creationId xmlns:p14="http://schemas.microsoft.com/office/powerpoint/2010/main" val="2022586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391" y="373274"/>
            <a:ext cx="8229600" cy="1044364"/>
          </a:xfrm>
        </p:spPr>
        <p:txBody>
          <a:bodyPr>
            <a:normAutofit/>
          </a:bodyPr>
          <a:lstStyle/>
          <a:p>
            <a:r>
              <a:rPr lang="en-US" sz="3200" b="1" dirty="0"/>
              <a:t>Why IB is important to DePaul </a:t>
            </a:r>
          </a:p>
        </p:txBody>
      </p:sp>
      <p:sp>
        <p:nvSpPr>
          <p:cNvPr id="3" name="Content Placeholder 2"/>
          <p:cNvSpPr>
            <a:spLocks noGrp="1"/>
          </p:cNvSpPr>
          <p:nvPr>
            <p:ph idx="1"/>
          </p:nvPr>
        </p:nvSpPr>
        <p:spPr>
          <a:xfrm>
            <a:off x="1981200" y="1417638"/>
            <a:ext cx="8229600" cy="4805136"/>
          </a:xfrm>
          <a:solidFill>
            <a:schemeClr val="bg1"/>
          </a:solidFill>
        </p:spPr>
        <p:txBody>
          <a:bodyPr>
            <a:normAutofit/>
          </a:bodyPr>
          <a:lstStyle/>
          <a:p>
            <a:r>
              <a:rPr lang="en-US" sz="2200" dirty="0"/>
              <a:t>Models a mission-based enrollment strategy in Chicago.  Provides a compelling access story for internal and external audiences.</a:t>
            </a:r>
          </a:p>
          <a:p>
            <a:pPr marL="0" indent="0">
              <a:buNone/>
            </a:pPr>
            <a:endParaRPr lang="en-US" sz="2200" dirty="0"/>
          </a:p>
          <a:p>
            <a:r>
              <a:rPr lang="en-US" sz="2200" dirty="0"/>
              <a:t>Builds visibility for DePaul at the intersection of CPS strategy, </a:t>
            </a:r>
            <a:r>
              <a:rPr lang="en-US" sz="2200" dirty="0" err="1"/>
              <a:t>UChicago</a:t>
            </a:r>
            <a:r>
              <a:rPr lang="en-US" sz="2200" dirty="0"/>
              <a:t> Consortium research and the repositioning of IB globally from ‘a program for the elite to an elite program for everyone.’</a:t>
            </a:r>
          </a:p>
          <a:p>
            <a:pPr marL="0" indent="0">
              <a:buNone/>
            </a:pPr>
            <a:endParaRPr lang="en-US" sz="2200" dirty="0"/>
          </a:p>
          <a:p>
            <a:r>
              <a:rPr lang="en-US" sz="2200" dirty="0"/>
              <a:t>Challenges prevailing mental models by defining postsecondary access and outcome in attainment - and even transformational - rather than remedial terms.</a:t>
            </a:r>
          </a:p>
          <a:p>
            <a:pPr marL="0" indent="0">
              <a:buNone/>
            </a:pPr>
            <a:endParaRPr lang="en-US" sz="2600" dirty="0"/>
          </a:p>
          <a:p>
            <a:pPr marL="0" indent="0">
              <a:buNone/>
            </a:pPr>
            <a:r>
              <a:rPr lang="en-US" sz="2400" b="1" i="1" dirty="0"/>
              <a:t>Chicago has the highest concentration of IB programs of any city in the world.</a:t>
            </a:r>
          </a:p>
          <a:p>
            <a:pPr marL="0" indent="0">
              <a:buNone/>
            </a:pPr>
            <a:endParaRPr lang="en-US" dirty="0" smtClean="0"/>
          </a:p>
          <a:p>
            <a:endParaRPr lang="en-US" dirty="0" smtClean="0"/>
          </a:p>
          <a:p>
            <a:endParaRPr lang="en-US" dirty="0" smtClean="0"/>
          </a:p>
          <a:p>
            <a:endParaRPr lang="en-US" dirty="0" smtClean="0"/>
          </a:p>
          <a:p>
            <a:endParaRPr lang="en-US" dirty="0"/>
          </a:p>
        </p:txBody>
      </p:sp>
      <p:sp>
        <p:nvSpPr>
          <p:cNvPr id="4" name="Footer Placeholder 6"/>
          <p:cNvSpPr>
            <a:spLocks noGrp="1"/>
          </p:cNvSpPr>
          <p:nvPr>
            <p:ph type="ftr" sz="quarter" idx="4294967295"/>
          </p:nvPr>
        </p:nvSpPr>
        <p:spPr>
          <a:xfrm>
            <a:off x="2389949" y="6405833"/>
            <a:ext cx="5153852" cy="365125"/>
          </a:xfrm>
          <a:prstGeom prst="rect">
            <a:avLst/>
          </a:prstGeom>
        </p:spPr>
        <p:txBody>
          <a:bodyPr/>
          <a:lstStyle>
            <a:lvl1pPr algn="l" defTabSz="914400">
              <a:defRPr b="0" i="0">
                <a:latin typeface="Helvetica"/>
                <a:cs typeface="Helvetica"/>
              </a:defRPr>
            </a:lvl1pPr>
          </a:lstStyle>
          <a:p>
            <a:pPr>
              <a:defRPr/>
            </a:pPr>
            <a:r>
              <a:rPr lang="en-US" sz="800" kern="0" dirty="0">
                <a:solidFill>
                  <a:sysClr val="window" lastClr="FFFFFF"/>
                </a:solidFill>
              </a:rPr>
              <a:t>Click Insert &gt; Header &amp; Footer to add Area/Division/Department name</a:t>
            </a:r>
            <a:r>
              <a:rPr lang="en-US" sz="1000" kern="0" dirty="0">
                <a:solidFill>
                  <a:sysClr val="window" lastClr="FFFFFF"/>
                </a:solidFill>
              </a:rPr>
              <a:t>.</a:t>
            </a:r>
          </a:p>
        </p:txBody>
      </p:sp>
    </p:spTree>
    <p:extLst>
      <p:ext uri="{BB962C8B-B14F-4D97-AF65-F5344CB8AC3E}">
        <p14:creationId xmlns:p14="http://schemas.microsoft.com/office/powerpoint/2010/main" val="1922821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8497" y="407123"/>
            <a:ext cx="8229600" cy="884691"/>
          </a:xfrm>
        </p:spPr>
        <p:txBody>
          <a:bodyPr>
            <a:normAutofit/>
          </a:bodyPr>
          <a:lstStyle/>
          <a:p>
            <a:r>
              <a:rPr lang="en-US" sz="3200" b="1" dirty="0"/>
              <a:t>Timeline of IB expansion in Chicago Public Schools</a:t>
            </a:r>
          </a:p>
        </p:txBody>
      </p:sp>
      <p:graphicFrame>
        <p:nvGraphicFramePr>
          <p:cNvPr id="7" name="Content Placeholder 6"/>
          <p:cNvGraphicFramePr>
            <a:graphicFrameLocks noGrp="1"/>
          </p:cNvGraphicFramePr>
          <p:nvPr>
            <p:ph idx="1"/>
            <p:extLst/>
          </p:nvPr>
        </p:nvGraphicFramePr>
        <p:xfrm>
          <a:off x="1875064" y="1291814"/>
          <a:ext cx="8499022" cy="437478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ular Callout 7"/>
          <p:cNvSpPr/>
          <p:nvPr/>
        </p:nvSpPr>
        <p:spPr>
          <a:xfrm>
            <a:off x="2958497" y="3024867"/>
            <a:ext cx="1722667" cy="1167494"/>
          </a:xfrm>
          <a:prstGeom prst="wedgeRectCallout">
            <a:avLst>
              <a:gd name="adj1" fmla="val -22092"/>
              <a:gd name="adj2" fmla="val 1110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Lincoln Park High School one of the first four IB programs in the US</a:t>
            </a:r>
          </a:p>
        </p:txBody>
      </p:sp>
    </p:spTree>
    <p:extLst>
      <p:ext uri="{BB962C8B-B14F-4D97-AF65-F5344CB8AC3E}">
        <p14:creationId xmlns:p14="http://schemas.microsoft.com/office/powerpoint/2010/main" val="257214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8891" y="285029"/>
            <a:ext cx="8229600" cy="822642"/>
          </a:xfrm>
        </p:spPr>
        <p:txBody>
          <a:bodyPr>
            <a:normAutofit/>
          </a:bodyPr>
          <a:lstStyle/>
          <a:p>
            <a:r>
              <a:rPr lang="en-US" sz="3100" b="1" dirty="0"/>
              <a:t>Working to My Potential (2012)</a:t>
            </a:r>
          </a:p>
        </p:txBody>
      </p:sp>
      <p:sp>
        <p:nvSpPr>
          <p:cNvPr id="7" name="Content Placeholder 6"/>
          <p:cNvSpPr>
            <a:spLocks noGrp="1"/>
          </p:cNvSpPr>
          <p:nvPr>
            <p:ph sz="half" idx="2"/>
          </p:nvPr>
        </p:nvSpPr>
        <p:spPr>
          <a:xfrm>
            <a:off x="6019801" y="1371600"/>
            <a:ext cx="4562855" cy="4754564"/>
          </a:xfrm>
          <a:solidFill>
            <a:schemeClr val="accent1">
              <a:lumMod val="20000"/>
              <a:lumOff val="80000"/>
            </a:schemeClr>
          </a:solidFill>
        </p:spPr>
        <p:txBody>
          <a:bodyPr>
            <a:normAutofit fontScale="32500" lnSpcReduction="20000"/>
          </a:bodyPr>
          <a:lstStyle/>
          <a:p>
            <a:pPr>
              <a:buNone/>
            </a:pPr>
            <a:r>
              <a:rPr lang="en-US" sz="7400" b="1" i="1" dirty="0"/>
              <a:t>IB students from CPS schools….</a:t>
            </a:r>
          </a:p>
          <a:p>
            <a:pPr>
              <a:buNone/>
            </a:pPr>
            <a:endParaRPr lang="en-US" dirty="0" smtClean="0"/>
          </a:p>
          <a:p>
            <a:endParaRPr lang="en-US" sz="6200" dirty="0"/>
          </a:p>
          <a:p>
            <a:r>
              <a:rPr lang="en-US" sz="5500" dirty="0"/>
              <a:t>40% more likely to attend a four-year college and 50 percent more likely to attend a selective college</a:t>
            </a:r>
          </a:p>
          <a:p>
            <a:pPr>
              <a:buNone/>
            </a:pPr>
            <a:endParaRPr lang="en-US" sz="5500" dirty="0"/>
          </a:p>
          <a:p>
            <a:r>
              <a:rPr lang="en-US" sz="5500" dirty="0"/>
              <a:t>Significantly more likely to persist in college for two years.</a:t>
            </a:r>
          </a:p>
          <a:p>
            <a:pPr>
              <a:buNone/>
            </a:pPr>
            <a:endParaRPr lang="en-US" sz="5500" dirty="0"/>
          </a:p>
          <a:p>
            <a:r>
              <a:rPr lang="en-US" sz="5500" dirty="0"/>
              <a:t>Feel prepared to succeed in college and indeed do excel in their coursework.</a:t>
            </a:r>
          </a:p>
          <a:p>
            <a:pPr>
              <a:buNone/>
            </a:pPr>
            <a:endParaRPr lang="en-US" sz="5500" dirty="0"/>
          </a:p>
          <a:p>
            <a:r>
              <a:rPr lang="en-US" sz="5500" dirty="0"/>
              <a:t>Have limited access to the social capital necessary to successfully navigate college course selection and establish relationships with faculty</a:t>
            </a: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1839407" y="1304926"/>
            <a:ext cx="4180393" cy="4486275"/>
          </a:xfrm>
          <a:prstGeom prst="rect">
            <a:avLst/>
          </a:prstGeom>
          <a:noFill/>
          <a:ln w="9525">
            <a:noFill/>
            <a:miter lim="800000"/>
            <a:headEnd/>
            <a:tailEnd/>
          </a:ln>
          <a:effectLst/>
        </p:spPr>
      </p:pic>
    </p:spTree>
    <p:extLst>
      <p:ext uri="{BB962C8B-B14F-4D97-AF65-F5344CB8AC3E}">
        <p14:creationId xmlns:p14="http://schemas.microsoft.com/office/powerpoint/2010/main" val="1314688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12473" y="274638"/>
            <a:ext cx="8229600" cy="944562"/>
          </a:xfrm>
        </p:spPr>
        <p:txBody>
          <a:bodyPr>
            <a:noAutofit/>
          </a:bodyPr>
          <a:lstStyle/>
          <a:p>
            <a:r>
              <a:rPr lang="en-US" sz="3200" b="1" dirty="0"/>
              <a:t>Responding to student and parent questions about IB in Chicago</a:t>
            </a:r>
          </a:p>
        </p:txBody>
      </p:sp>
      <p:sp>
        <p:nvSpPr>
          <p:cNvPr id="8" name="Content Placeholder 7"/>
          <p:cNvSpPr>
            <a:spLocks noGrp="1"/>
          </p:cNvSpPr>
          <p:nvPr>
            <p:ph sz="half" idx="1"/>
          </p:nvPr>
        </p:nvSpPr>
        <p:spPr>
          <a:xfrm>
            <a:off x="1676400" y="1676400"/>
            <a:ext cx="4343400" cy="4495800"/>
          </a:xfrm>
        </p:spPr>
        <p:txBody>
          <a:bodyPr>
            <a:normAutofit/>
          </a:bodyPr>
          <a:lstStyle/>
          <a:p>
            <a:r>
              <a:rPr lang="en-US" sz="1800" dirty="0" smtClean="0"/>
              <a:t>Why should I choose IB if I get into a ‘selective enrollment’ school?</a:t>
            </a:r>
          </a:p>
          <a:p>
            <a:pPr marL="0" indent="0">
              <a:buNone/>
            </a:pPr>
            <a:endParaRPr lang="en-US" sz="1800" dirty="0" smtClean="0"/>
          </a:p>
          <a:p>
            <a:r>
              <a:rPr lang="en-US" sz="1800" dirty="0" smtClean="0"/>
              <a:t>My friends aren’t working as hard as I am and yet they are getting better grades.</a:t>
            </a:r>
          </a:p>
          <a:p>
            <a:pPr marL="0" indent="0">
              <a:buNone/>
            </a:pPr>
            <a:endParaRPr lang="en-US" sz="1800" dirty="0" smtClean="0"/>
          </a:p>
          <a:p>
            <a:r>
              <a:rPr lang="en-US" sz="1800" dirty="0" smtClean="0"/>
              <a:t>My grades got worse after I started IB.  Will that hurt my chances of admission?</a:t>
            </a:r>
          </a:p>
          <a:p>
            <a:endParaRPr lang="en-US" sz="1800" dirty="0" smtClean="0"/>
          </a:p>
          <a:p>
            <a:r>
              <a:rPr lang="en-US" sz="1800" dirty="0" smtClean="0"/>
              <a:t>Why should I bother with the IB exams?</a:t>
            </a:r>
          </a:p>
          <a:p>
            <a:pPr marL="0" indent="0">
              <a:buNone/>
            </a:pPr>
            <a:endParaRPr lang="en-US" sz="1800" dirty="0" smtClean="0"/>
          </a:p>
          <a:p>
            <a:r>
              <a:rPr lang="en-US" sz="1800" dirty="0" smtClean="0"/>
              <a:t>What if I don’t get the Diploma?  Have I failed?</a:t>
            </a:r>
          </a:p>
          <a:p>
            <a:endParaRPr lang="en-US" sz="1800" dirty="0" smtClean="0"/>
          </a:p>
          <a:p>
            <a:endParaRPr lang="en-US" sz="1800" dirty="0" smtClean="0"/>
          </a:p>
          <a:p>
            <a:pPr marL="0" indent="0">
              <a:buNone/>
            </a:pPr>
            <a:endParaRPr lang="en-US" sz="1800" dirty="0"/>
          </a:p>
        </p:txBody>
      </p:sp>
      <p:sp>
        <p:nvSpPr>
          <p:cNvPr id="9" name="Content Placeholder 8"/>
          <p:cNvSpPr>
            <a:spLocks noGrp="1"/>
          </p:cNvSpPr>
          <p:nvPr>
            <p:ph sz="half" idx="2"/>
          </p:nvPr>
        </p:nvSpPr>
        <p:spPr>
          <a:xfrm>
            <a:off x="6089073" y="1676400"/>
            <a:ext cx="4572000" cy="4678363"/>
          </a:xfrm>
        </p:spPr>
        <p:txBody>
          <a:bodyPr>
            <a:normAutofit/>
          </a:bodyPr>
          <a:lstStyle/>
          <a:p>
            <a:r>
              <a:rPr lang="en-US" sz="1800" dirty="0" err="1" smtClean="0"/>
              <a:t>UChicago</a:t>
            </a:r>
            <a:r>
              <a:rPr lang="en-US" sz="1800" dirty="0" smtClean="0"/>
              <a:t> Consortium data on IB student success.</a:t>
            </a:r>
          </a:p>
          <a:p>
            <a:pPr marL="0" indent="0">
              <a:buNone/>
            </a:pPr>
            <a:endParaRPr lang="en-US" sz="1800" dirty="0" smtClean="0"/>
          </a:p>
          <a:p>
            <a:r>
              <a:rPr lang="en-US" sz="1800" dirty="0" smtClean="0"/>
              <a:t>NACAC </a:t>
            </a:r>
            <a:r>
              <a:rPr lang="en-US" sz="1800" i="1" dirty="0" smtClean="0"/>
              <a:t>State of Admission </a:t>
            </a:r>
            <a:r>
              <a:rPr lang="en-US" sz="1800" dirty="0" smtClean="0"/>
              <a:t>survey – ‘strength of curriculum’ more important than standardized test scores.</a:t>
            </a:r>
          </a:p>
          <a:p>
            <a:pPr marL="0" indent="0">
              <a:buNone/>
            </a:pPr>
            <a:endParaRPr lang="en-US" sz="1800" dirty="0" smtClean="0"/>
          </a:p>
          <a:p>
            <a:r>
              <a:rPr lang="en-US" sz="1800" dirty="0" smtClean="0"/>
              <a:t>High admit rate for IB applicants from CPS.</a:t>
            </a:r>
          </a:p>
          <a:p>
            <a:pPr marL="0" indent="0">
              <a:buNone/>
            </a:pPr>
            <a:endParaRPr lang="en-US" sz="1800" dirty="0" smtClean="0"/>
          </a:p>
          <a:p>
            <a:r>
              <a:rPr lang="en-US" sz="1800" dirty="0" smtClean="0"/>
              <a:t>High graduation rates for CPS IB students at DePaul.</a:t>
            </a:r>
          </a:p>
          <a:p>
            <a:pPr marL="0" indent="0">
              <a:buNone/>
            </a:pPr>
            <a:endParaRPr lang="en-US" sz="1800" dirty="0" smtClean="0"/>
          </a:p>
          <a:p>
            <a:r>
              <a:rPr lang="en-US" sz="1800" dirty="0" smtClean="0"/>
              <a:t>85% of CPS IB students entering DePaul get credit for at least one course.</a:t>
            </a:r>
          </a:p>
          <a:p>
            <a:pPr marL="0" indent="0">
              <a:buNone/>
            </a:pPr>
            <a:endParaRPr lang="en-US" sz="1800" dirty="0" smtClean="0"/>
          </a:p>
          <a:p>
            <a:r>
              <a:rPr lang="en-US" sz="1800" dirty="0" smtClean="0"/>
              <a:t>DePaul stresses importance of Diploma program </a:t>
            </a:r>
            <a:r>
              <a:rPr lang="en-US" sz="1800" i="1" dirty="0" smtClean="0"/>
              <a:t>completion.</a:t>
            </a:r>
          </a:p>
          <a:p>
            <a:endParaRPr lang="en-US" sz="1800" dirty="0" smtClean="0"/>
          </a:p>
          <a:p>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93674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345" y="190501"/>
            <a:ext cx="8229600" cy="838200"/>
          </a:xfrm>
        </p:spPr>
        <p:txBody>
          <a:bodyPr>
            <a:normAutofit fontScale="90000"/>
          </a:bodyPr>
          <a:lstStyle/>
          <a:p>
            <a:r>
              <a:rPr lang="en-US" sz="3200" b="1" dirty="0"/>
              <a:t>Communicating the value of IB to students in Chicago Public Schools</a:t>
            </a:r>
          </a:p>
        </p:txBody>
      </p:sp>
      <p:sp>
        <p:nvSpPr>
          <p:cNvPr id="3" name="Text Placeholder 2"/>
          <p:cNvSpPr>
            <a:spLocks noGrp="1"/>
          </p:cNvSpPr>
          <p:nvPr>
            <p:ph type="body" idx="1"/>
          </p:nvPr>
        </p:nvSpPr>
        <p:spPr>
          <a:xfrm>
            <a:off x="1752600" y="1295401"/>
            <a:ext cx="4268788" cy="457200"/>
          </a:xfrm>
        </p:spPr>
        <p:txBody>
          <a:bodyPr>
            <a:normAutofit/>
          </a:bodyPr>
          <a:lstStyle/>
          <a:p>
            <a:r>
              <a:rPr lang="en-US" i="1" dirty="0" smtClean="0"/>
              <a:t>College credit is not the focus</a:t>
            </a:r>
            <a:endParaRPr lang="en-US" i="1" dirty="0"/>
          </a:p>
        </p:txBody>
      </p:sp>
      <p:sp>
        <p:nvSpPr>
          <p:cNvPr id="4" name="Content Placeholder 3"/>
          <p:cNvSpPr>
            <a:spLocks noGrp="1"/>
          </p:cNvSpPr>
          <p:nvPr>
            <p:ph sz="half" idx="2"/>
          </p:nvPr>
        </p:nvSpPr>
        <p:spPr>
          <a:xfrm>
            <a:off x="1676400" y="1981201"/>
            <a:ext cx="4191000" cy="4144963"/>
          </a:xfrm>
        </p:spPr>
        <p:txBody>
          <a:bodyPr>
            <a:normAutofit/>
          </a:bodyPr>
          <a:lstStyle/>
          <a:p>
            <a:r>
              <a:rPr lang="en-US" sz="1800" dirty="0" smtClean="0"/>
              <a:t>The value of IB to CPS students is communicated primarily in terms of its academic quality and distinctiveness.</a:t>
            </a:r>
          </a:p>
          <a:p>
            <a:pPr marL="0" indent="0">
              <a:buNone/>
            </a:pPr>
            <a:endParaRPr lang="en-US" sz="1800" dirty="0" smtClean="0"/>
          </a:p>
          <a:p>
            <a:r>
              <a:rPr lang="en-US" sz="1800" dirty="0" smtClean="0"/>
              <a:t>The possibility of college credit is downplayed in CPS communications.</a:t>
            </a:r>
          </a:p>
          <a:p>
            <a:pPr marL="0" indent="0">
              <a:buNone/>
            </a:pPr>
            <a:endParaRPr lang="en-US" sz="1800" dirty="0" smtClean="0"/>
          </a:p>
          <a:p>
            <a:r>
              <a:rPr lang="en-US" sz="1800" dirty="0" smtClean="0"/>
              <a:t>For many IB students in CPS, interest in credit policies only begins to intensify after they have selected a college.</a:t>
            </a:r>
          </a:p>
        </p:txBody>
      </p:sp>
      <p:sp>
        <p:nvSpPr>
          <p:cNvPr id="5" name="Text Placeholder 4"/>
          <p:cNvSpPr>
            <a:spLocks noGrp="1"/>
          </p:cNvSpPr>
          <p:nvPr>
            <p:ph type="body" sz="quarter" idx="3"/>
          </p:nvPr>
        </p:nvSpPr>
        <p:spPr>
          <a:xfrm>
            <a:off x="6019800" y="1143001"/>
            <a:ext cx="4572000" cy="838201"/>
          </a:xfrm>
        </p:spPr>
        <p:txBody>
          <a:bodyPr>
            <a:normAutofit/>
          </a:bodyPr>
          <a:lstStyle/>
          <a:p>
            <a:r>
              <a:rPr lang="en-US" i="1" dirty="0" smtClean="0"/>
              <a:t>What we are learning about the value of IB for CPS students at DePaul</a:t>
            </a:r>
            <a:endParaRPr lang="en-US" i="1" dirty="0"/>
          </a:p>
        </p:txBody>
      </p:sp>
      <p:sp>
        <p:nvSpPr>
          <p:cNvPr id="6" name="Content Placeholder 5"/>
          <p:cNvSpPr>
            <a:spLocks noGrp="1"/>
          </p:cNvSpPr>
          <p:nvPr>
            <p:ph sz="quarter" idx="4"/>
          </p:nvPr>
        </p:nvSpPr>
        <p:spPr>
          <a:xfrm>
            <a:off x="5770419" y="1981201"/>
            <a:ext cx="4724401" cy="3962401"/>
          </a:xfrm>
        </p:spPr>
        <p:txBody>
          <a:bodyPr>
            <a:normAutofit/>
          </a:bodyPr>
          <a:lstStyle/>
          <a:p>
            <a:r>
              <a:rPr lang="en-US" sz="1800" dirty="0" err="1" smtClean="0"/>
              <a:t>UChicago</a:t>
            </a:r>
            <a:r>
              <a:rPr lang="en-US" sz="1800" dirty="0" smtClean="0"/>
              <a:t> Consortium findings about the strength of academic preparation and college mindsets seem to be verified.</a:t>
            </a:r>
          </a:p>
          <a:p>
            <a:endParaRPr lang="en-US" sz="1800" dirty="0" smtClean="0"/>
          </a:p>
          <a:p>
            <a:r>
              <a:rPr lang="en-US" sz="1800" dirty="0" smtClean="0"/>
              <a:t>CPS IB students value credit in terms of affordability, timely progress to degree and expansion of academic options.</a:t>
            </a:r>
          </a:p>
          <a:p>
            <a:endParaRPr lang="en-US" sz="1800" dirty="0" smtClean="0"/>
          </a:p>
          <a:p>
            <a:r>
              <a:rPr lang="en-US" sz="1800" dirty="0"/>
              <a:t>S</a:t>
            </a:r>
            <a:r>
              <a:rPr lang="en-US" sz="1800" dirty="0" smtClean="0"/>
              <a:t>tudents express value of IB primarily in terms of academic preparation and “family” of support.</a:t>
            </a:r>
          </a:p>
          <a:p>
            <a:pPr marL="0" indent="0">
              <a:buNone/>
            </a:pPr>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1568324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49682" y="274639"/>
            <a:ext cx="8915400" cy="788043"/>
          </a:xfrm>
        </p:spPr>
        <p:txBody>
          <a:bodyPr>
            <a:noAutofit/>
          </a:bodyPr>
          <a:lstStyle/>
          <a:p>
            <a:r>
              <a:rPr lang="en-US" sz="2400" b="1" dirty="0"/>
              <a:t>When it comes to college, CPS IB students are both like and unlike other students from low-income and 1</a:t>
            </a:r>
            <a:r>
              <a:rPr lang="en-US" sz="2400" b="1" baseline="30000" dirty="0"/>
              <a:t>st</a:t>
            </a:r>
            <a:r>
              <a:rPr lang="en-US" sz="2400" b="1" dirty="0"/>
              <a:t> generation families </a:t>
            </a:r>
          </a:p>
        </p:txBody>
      </p:sp>
      <p:sp>
        <p:nvSpPr>
          <p:cNvPr id="6" name="Content Placeholder 5"/>
          <p:cNvSpPr>
            <a:spLocks noGrp="1"/>
          </p:cNvSpPr>
          <p:nvPr>
            <p:ph idx="1"/>
          </p:nvPr>
        </p:nvSpPr>
        <p:spPr>
          <a:xfrm>
            <a:off x="1820563" y="1524000"/>
            <a:ext cx="8501448" cy="4744995"/>
          </a:xfrm>
        </p:spPr>
        <p:txBody>
          <a:bodyPr>
            <a:normAutofit/>
          </a:bodyPr>
          <a:lstStyle/>
          <a:p>
            <a:r>
              <a:rPr lang="en-US" sz="1800" dirty="0" smtClean="0"/>
              <a:t>Felt they were largely on their own in navigating the college admission, financial aid and enrollment processes &amp; remain somewhat detached from college advisors given their poor experience in high school.</a:t>
            </a:r>
          </a:p>
          <a:p>
            <a:endParaRPr lang="en-US" sz="1800" dirty="0"/>
          </a:p>
          <a:p>
            <a:r>
              <a:rPr lang="en-US" sz="1800" dirty="0" smtClean="0"/>
              <a:t>Yet report high levels of academic confidence and familiarity with the kinds of skills and discipline needed for college-level work.</a:t>
            </a:r>
          </a:p>
          <a:p>
            <a:endParaRPr lang="en-US" sz="1800" dirty="0"/>
          </a:p>
          <a:p>
            <a:r>
              <a:rPr lang="en-US" sz="1800" dirty="0" smtClean="0"/>
              <a:t>They also have strong peer networks and are adept at navigating campus opportunities and resources.</a:t>
            </a:r>
          </a:p>
          <a:p>
            <a:pPr marL="0" indent="0">
              <a:buNone/>
            </a:pPr>
            <a:endParaRPr lang="en-US" sz="1800" dirty="0" smtClean="0"/>
          </a:p>
          <a:p>
            <a:r>
              <a:rPr lang="en-US" sz="1800" dirty="0" smtClean="0"/>
              <a:t>At DePaul IB students are well represented in campus TRIO programs and have been quick to take advantage of first and second year ‘pathway’ programs designed to introduce low-income students to undergraduate research and graduate school.</a:t>
            </a:r>
            <a:endParaRPr lang="en-US" sz="1800" dirty="0"/>
          </a:p>
        </p:txBody>
      </p:sp>
    </p:spTree>
    <p:extLst>
      <p:ext uri="{BB962C8B-B14F-4D97-AF65-F5344CB8AC3E}">
        <p14:creationId xmlns:p14="http://schemas.microsoft.com/office/powerpoint/2010/main" val="270539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8612" y="202302"/>
            <a:ext cx="8043485" cy="865848"/>
          </a:xfrm>
        </p:spPr>
        <p:txBody>
          <a:bodyPr>
            <a:noAutofit/>
          </a:bodyPr>
          <a:lstStyle/>
          <a:p>
            <a:r>
              <a:rPr lang="en-US" sz="3200" b="1" dirty="0"/>
              <a:t>CPS IB students matching access with attainment at DePaul</a:t>
            </a:r>
          </a:p>
        </p:txBody>
      </p:sp>
      <p:sp>
        <p:nvSpPr>
          <p:cNvPr id="5" name="Text Placeholder 4"/>
          <p:cNvSpPr>
            <a:spLocks noGrp="1"/>
          </p:cNvSpPr>
          <p:nvPr>
            <p:ph type="body" idx="1"/>
          </p:nvPr>
        </p:nvSpPr>
        <p:spPr>
          <a:xfrm>
            <a:off x="1758670" y="1068150"/>
            <a:ext cx="4262719" cy="639270"/>
          </a:xfrm>
        </p:spPr>
        <p:txBody>
          <a:bodyPr/>
          <a:lstStyle/>
          <a:p>
            <a:pPr algn="ctr"/>
            <a:r>
              <a:rPr lang="en-US" dirty="0" smtClean="0"/>
              <a:t>Freshmen profile</a:t>
            </a:r>
            <a:endParaRPr lang="en-US" dirty="0"/>
          </a:p>
        </p:txBody>
      </p:sp>
      <p:graphicFrame>
        <p:nvGraphicFramePr>
          <p:cNvPr id="9" name="Content Placeholder 8"/>
          <p:cNvGraphicFramePr>
            <a:graphicFrameLocks noGrp="1"/>
          </p:cNvGraphicFramePr>
          <p:nvPr>
            <p:ph sz="half" idx="2"/>
            <p:extLst/>
          </p:nvPr>
        </p:nvGraphicFramePr>
        <p:xfrm>
          <a:off x="1637289" y="1982057"/>
          <a:ext cx="4531737" cy="41759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3"/>
          </p:nvPr>
        </p:nvSpPr>
        <p:spPr>
          <a:xfrm>
            <a:off x="6169026" y="1068152"/>
            <a:ext cx="4041775" cy="639269"/>
          </a:xfrm>
        </p:spPr>
        <p:txBody>
          <a:bodyPr/>
          <a:lstStyle/>
          <a:p>
            <a:pPr algn="ctr"/>
            <a:r>
              <a:rPr lang="en-US" dirty="0" smtClean="0"/>
              <a:t>Graduation rates</a:t>
            </a:r>
            <a:endParaRPr lang="en-US" dirty="0"/>
          </a:p>
        </p:txBody>
      </p:sp>
      <p:graphicFrame>
        <p:nvGraphicFramePr>
          <p:cNvPr id="10" name="Content Placeholder 9"/>
          <p:cNvGraphicFramePr>
            <a:graphicFrameLocks noGrp="1"/>
          </p:cNvGraphicFramePr>
          <p:nvPr>
            <p:ph sz="quarter" idx="4"/>
            <p:extLst/>
          </p:nvPr>
        </p:nvGraphicFramePr>
        <p:xfrm>
          <a:off x="6241657" y="1861169"/>
          <a:ext cx="4296870" cy="42968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7101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nvPr>
        </p:nvGraphicFramePr>
        <p:xfrm>
          <a:off x="1828800" y="2133600"/>
          <a:ext cx="6400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5"/>
          <p:cNvGrpSpPr/>
          <p:nvPr/>
        </p:nvGrpSpPr>
        <p:grpSpPr>
          <a:xfrm>
            <a:off x="8229601" y="2895600"/>
            <a:ext cx="2037406" cy="1625600"/>
            <a:chOff x="4132336" y="1219199"/>
            <a:chExt cx="1961205" cy="1625600"/>
          </a:xfrm>
        </p:grpSpPr>
        <p:sp>
          <p:nvSpPr>
            <p:cNvPr id="7" name="Rounded Rectangle 6"/>
            <p:cNvSpPr/>
            <p:nvPr/>
          </p:nvSpPr>
          <p:spPr>
            <a:xfrm>
              <a:off x="4132336" y="1219199"/>
              <a:ext cx="1961205" cy="1625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4172013" y="1298554"/>
              <a:ext cx="1881850" cy="1466890"/>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377950">
                <a:lnSpc>
                  <a:spcPct val="90000"/>
                </a:lnSpc>
                <a:spcBef>
                  <a:spcPct val="0"/>
                </a:spcBef>
                <a:spcAft>
                  <a:spcPct val="35000"/>
                </a:spcAft>
              </a:pPr>
              <a:r>
                <a:rPr lang="en-US" sz="2400" b="1" dirty="0"/>
                <a:t>Application to </a:t>
              </a:r>
              <a:r>
                <a:rPr lang="en-US" sz="2400" b="1" dirty="0" err="1"/>
                <a:t>Mitchem</a:t>
              </a:r>
              <a:r>
                <a:rPr lang="en-US" sz="2400" b="1" dirty="0"/>
                <a:t> Fellowship</a:t>
              </a:r>
              <a:endParaRPr lang="en-US" sz="2400" dirty="0"/>
            </a:p>
          </p:txBody>
        </p:sp>
      </p:grpSp>
      <p:sp>
        <p:nvSpPr>
          <p:cNvPr id="14" name="TextBox 13"/>
          <p:cNvSpPr txBox="1"/>
          <p:nvPr/>
        </p:nvSpPr>
        <p:spPr>
          <a:xfrm>
            <a:off x="2438401" y="2631276"/>
            <a:ext cx="759500" cy="461665"/>
          </a:xfrm>
          <a:prstGeom prst="rect">
            <a:avLst/>
          </a:prstGeom>
          <a:noFill/>
        </p:spPr>
        <p:txBody>
          <a:bodyPr wrap="square" rtlCol="0">
            <a:spAutoFit/>
          </a:bodyPr>
          <a:lstStyle/>
          <a:p>
            <a:r>
              <a:rPr lang="en-US" sz="2400" b="1" dirty="0"/>
              <a:t>Fall</a:t>
            </a:r>
          </a:p>
        </p:txBody>
      </p:sp>
      <p:sp>
        <p:nvSpPr>
          <p:cNvPr id="15" name="TextBox 14"/>
          <p:cNvSpPr txBox="1"/>
          <p:nvPr/>
        </p:nvSpPr>
        <p:spPr>
          <a:xfrm>
            <a:off x="4343400" y="2699004"/>
            <a:ext cx="990600" cy="400110"/>
          </a:xfrm>
          <a:prstGeom prst="rect">
            <a:avLst/>
          </a:prstGeom>
          <a:noFill/>
        </p:spPr>
        <p:txBody>
          <a:bodyPr wrap="square" rtlCol="0">
            <a:spAutoFit/>
          </a:bodyPr>
          <a:lstStyle/>
          <a:p>
            <a:r>
              <a:rPr lang="en-US" sz="2000" b="1" dirty="0"/>
              <a:t>Winter</a:t>
            </a:r>
          </a:p>
        </p:txBody>
      </p:sp>
      <p:sp>
        <p:nvSpPr>
          <p:cNvPr id="16" name="TextBox 15"/>
          <p:cNvSpPr txBox="1"/>
          <p:nvPr/>
        </p:nvSpPr>
        <p:spPr>
          <a:xfrm>
            <a:off x="6400799" y="2729131"/>
            <a:ext cx="991673" cy="400110"/>
          </a:xfrm>
          <a:prstGeom prst="rect">
            <a:avLst/>
          </a:prstGeom>
          <a:noFill/>
        </p:spPr>
        <p:txBody>
          <a:bodyPr wrap="square" rtlCol="0">
            <a:spAutoFit/>
          </a:bodyPr>
          <a:lstStyle/>
          <a:p>
            <a:r>
              <a:rPr lang="en-US" sz="2000" b="1" dirty="0"/>
              <a:t>Spring</a:t>
            </a:r>
          </a:p>
        </p:txBody>
      </p:sp>
      <p:sp>
        <p:nvSpPr>
          <p:cNvPr id="6" name="Title 5"/>
          <p:cNvSpPr>
            <a:spLocks noGrp="1"/>
          </p:cNvSpPr>
          <p:nvPr>
            <p:ph type="title"/>
          </p:nvPr>
        </p:nvSpPr>
        <p:spPr>
          <a:xfrm>
            <a:off x="2705100" y="150823"/>
            <a:ext cx="8763000" cy="1295400"/>
          </a:xfrm>
        </p:spPr>
        <p:txBody>
          <a:bodyPr>
            <a:noAutofit/>
          </a:bodyPr>
          <a:lstStyle/>
          <a:p>
            <a:r>
              <a:rPr lang="en-US" sz="2800" b="1" dirty="0"/>
              <a:t/>
            </a:r>
            <a:br>
              <a:rPr lang="en-US" sz="2800" b="1" dirty="0"/>
            </a:br>
            <a:r>
              <a:rPr lang="en-US" sz="2800" b="1" dirty="0"/>
              <a:t>Creating a pathway for high ability IB students from CPS at DePaul</a:t>
            </a:r>
            <a:br>
              <a:rPr lang="en-US" sz="2800" b="1" dirty="0"/>
            </a:br>
            <a:r>
              <a:rPr lang="en-US" sz="2400" i="1" dirty="0"/>
              <a:t>Center for Access and Attainment Research Lab for first-year students</a:t>
            </a:r>
            <a:br>
              <a:rPr lang="en-US" sz="2400" i="1" dirty="0"/>
            </a:br>
            <a:endParaRPr lang="en-US" sz="2400" i="1" dirty="0"/>
          </a:p>
        </p:txBody>
      </p:sp>
    </p:spTree>
    <p:extLst>
      <p:ext uri="{BB962C8B-B14F-4D97-AF65-F5344CB8AC3E}">
        <p14:creationId xmlns:p14="http://schemas.microsoft.com/office/powerpoint/2010/main" val="856007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319" y="266701"/>
            <a:ext cx="8991600" cy="1143000"/>
          </a:xfrm>
        </p:spPr>
        <p:txBody>
          <a:bodyPr>
            <a:normAutofit/>
          </a:bodyPr>
          <a:lstStyle/>
          <a:p>
            <a:r>
              <a:rPr lang="en-US" sz="3200" b="1" dirty="0"/>
              <a:t>Building pathways to graduate school for CPS IB students at DePaul</a:t>
            </a:r>
          </a:p>
        </p:txBody>
      </p:sp>
      <p:sp>
        <p:nvSpPr>
          <p:cNvPr id="4" name="Rectangle 3"/>
          <p:cNvSpPr/>
          <p:nvPr/>
        </p:nvSpPr>
        <p:spPr>
          <a:xfrm>
            <a:off x="1828800" y="3276600"/>
            <a:ext cx="1676400" cy="8382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CAA Research Lab</a:t>
            </a:r>
          </a:p>
        </p:txBody>
      </p:sp>
      <p:sp>
        <p:nvSpPr>
          <p:cNvPr id="6" name="Rectangle 5"/>
          <p:cNvSpPr/>
          <p:nvPr/>
        </p:nvSpPr>
        <p:spPr>
          <a:xfrm>
            <a:off x="6248400" y="4419600"/>
            <a:ext cx="1828800" cy="1371600"/>
          </a:xfrm>
          <a:prstGeom prst="rect">
            <a:avLst/>
          </a:prstGeom>
          <a:solidFill>
            <a:schemeClr val="tx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SSS- </a:t>
            </a:r>
            <a:r>
              <a:rPr lang="en-US" dirty="0" err="1"/>
              <a:t>Mitchem</a:t>
            </a:r>
            <a:r>
              <a:rPr lang="en-US" dirty="0"/>
              <a:t> Graduate Preparatory Program</a:t>
            </a:r>
          </a:p>
          <a:p>
            <a:pPr algn="ctr"/>
            <a:endParaRPr lang="en-US" dirty="0"/>
          </a:p>
        </p:txBody>
      </p:sp>
      <p:sp>
        <p:nvSpPr>
          <p:cNvPr id="7" name="Rectangle 6"/>
          <p:cNvSpPr/>
          <p:nvPr/>
        </p:nvSpPr>
        <p:spPr>
          <a:xfrm>
            <a:off x="4038600" y="3276600"/>
            <a:ext cx="1600200" cy="838200"/>
          </a:xfrm>
          <a:prstGeom prst="rect">
            <a:avLst/>
          </a:prstGeom>
          <a:solidFill>
            <a:schemeClr val="tx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Arnold L. </a:t>
            </a:r>
            <a:r>
              <a:rPr lang="en-US" dirty="0" err="1"/>
              <a:t>Mitchem</a:t>
            </a:r>
            <a:r>
              <a:rPr lang="en-US" dirty="0"/>
              <a:t> Fellowship</a:t>
            </a:r>
          </a:p>
        </p:txBody>
      </p:sp>
      <p:sp>
        <p:nvSpPr>
          <p:cNvPr id="8" name="Rectangle 7"/>
          <p:cNvSpPr/>
          <p:nvPr/>
        </p:nvSpPr>
        <p:spPr>
          <a:xfrm>
            <a:off x="6400800" y="2133600"/>
            <a:ext cx="1676400" cy="83820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McNair Scholars Year 1</a:t>
            </a:r>
          </a:p>
        </p:txBody>
      </p:sp>
      <p:sp>
        <p:nvSpPr>
          <p:cNvPr id="9" name="Rectangle 8"/>
          <p:cNvSpPr/>
          <p:nvPr/>
        </p:nvSpPr>
        <p:spPr>
          <a:xfrm>
            <a:off x="8839200" y="2133600"/>
            <a:ext cx="1676400" cy="8382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McNair Scholars Year 2</a:t>
            </a:r>
          </a:p>
        </p:txBody>
      </p:sp>
      <p:cxnSp>
        <p:nvCxnSpPr>
          <p:cNvPr id="11" name="Straight Connector 10"/>
          <p:cNvCxnSpPr/>
          <p:nvPr/>
        </p:nvCxnSpPr>
        <p:spPr>
          <a:xfrm>
            <a:off x="3733800" y="4038600"/>
            <a:ext cx="0" cy="2209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96000" y="4038600"/>
            <a:ext cx="0" cy="2209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458200" y="4419600"/>
            <a:ext cx="0" cy="13716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8763000" y="4419600"/>
            <a:ext cx="1828800" cy="1371600"/>
          </a:xfrm>
          <a:prstGeom prst="rect">
            <a:avLst/>
          </a:prstGeom>
          <a:solidFill>
            <a:schemeClr val="tx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SSS- </a:t>
            </a:r>
            <a:r>
              <a:rPr lang="en-US" dirty="0" err="1"/>
              <a:t>Mitchem</a:t>
            </a:r>
            <a:r>
              <a:rPr lang="en-US" dirty="0"/>
              <a:t> Graduate Preparatory Program</a:t>
            </a:r>
          </a:p>
          <a:p>
            <a:pPr algn="ctr"/>
            <a:endParaRPr lang="en-US" dirty="0"/>
          </a:p>
        </p:txBody>
      </p:sp>
      <p:sp>
        <p:nvSpPr>
          <p:cNvPr id="16" name="Oval 15"/>
          <p:cNvSpPr/>
          <p:nvPr/>
        </p:nvSpPr>
        <p:spPr>
          <a:xfrm>
            <a:off x="5797366" y="3106979"/>
            <a:ext cx="998911" cy="948842"/>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IRE</a:t>
            </a:r>
          </a:p>
        </p:txBody>
      </p:sp>
      <p:sp>
        <p:nvSpPr>
          <p:cNvPr id="17" name="Oval 16"/>
          <p:cNvSpPr/>
          <p:nvPr/>
        </p:nvSpPr>
        <p:spPr>
          <a:xfrm>
            <a:off x="8077200" y="2209800"/>
            <a:ext cx="762000" cy="60960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SRP</a:t>
            </a:r>
          </a:p>
        </p:txBody>
      </p:sp>
      <p:sp>
        <p:nvSpPr>
          <p:cNvPr id="18" name="Right Arrow 17"/>
          <p:cNvSpPr/>
          <p:nvPr/>
        </p:nvSpPr>
        <p:spPr>
          <a:xfrm rot="19278371" flipV="1">
            <a:off x="6427078" y="3099994"/>
            <a:ext cx="726066" cy="285822"/>
          </a:xfrm>
          <a:prstGeom prst="rightArrow">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7924800" y="5029200"/>
            <a:ext cx="838200" cy="237706"/>
          </a:xfrm>
          <a:prstGeom prst="rightArrow">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flipV="1">
            <a:off x="8001000" y="2971800"/>
            <a:ext cx="838200" cy="235916"/>
          </a:xfrm>
          <a:prstGeom prst="rightArrow">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2501631" flipV="1">
            <a:off x="6310425" y="3982979"/>
            <a:ext cx="717278" cy="314045"/>
          </a:xfrm>
          <a:prstGeom prst="rightArrow">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flipV="1">
            <a:off x="3429000" y="3505200"/>
            <a:ext cx="838200" cy="235916"/>
          </a:xfrm>
          <a:prstGeom prst="rightArrow">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524000" y="4419600"/>
            <a:ext cx="2209800" cy="1477328"/>
          </a:xfrm>
          <a:prstGeom prst="rect">
            <a:avLst/>
          </a:prstGeom>
          <a:noFill/>
        </p:spPr>
        <p:txBody>
          <a:bodyPr wrap="square" rtlCol="0">
            <a:spAutoFit/>
          </a:bodyPr>
          <a:lstStyle/>
          <a:p>
            <a:r>
              <a:rPr lang="en-US" b="1" dirty="0"/>
              <a:t>Freshman Experience</a:t>
            </a:r>
          </a:p>
          <a:p>
            <a:r>
              <a:rPr lang="en-US" dirty="0"/>
              <a:t>Introduction to research skills and </a:t>
            </a:r>
          </a:p>
          <a:p>
            <a:r>
              <a:rPr lang="en-US" dirty="0"/>
              <a:t>independent research project</a:t>
            </a:r>
          </a:p>
        </p:txBody>
      </p:sp>
      <p:sp>
        <p:nvSpPr>
          <p:cNvPr id="24" name="TextBox 23"/>
          <p:cNvSpPr txBox="1"/>
          <p:nvPr/>
        </p:nvSpPr>
        <p:spPr>
          <a:xfrm>
            <a:off x="3733800" y="4419600"/>
            <a:ext cx="2514600" cy="1754326"/>
          </a:xfrm>
          <a:prstGeom prst="rect">
            <a:avLst/>
          </a:prstGeom>
          <a:noFill/>
        </p:spPr>
        <p:txBody>
          <a:bodyPr wrap="square" rtlCol="0">
            <a:spAutoFit/>
          </a:bodyPr>
          <a:lstStyle/>
          <a:p>
            <a:r>
              <a:rPr lang="en-US" b="1" dirty="0"/>
              <a:t>Sophomore Experience</a:t>
            </a:r>
            <a:endParaRPr lang="en-US" dirty="0"/>
          </a:p>
          <a:p>
            <a:r>
              <a:rPr lang="en-US" dirty="0"/>
              <a:t>Focus on high impact educational experiences including International Research experience (IRE) </a:t>
            </a:r>
          </a:p>
        </p:txBody>
      </p:sp>
      <p:sp>
        <p:nvSpPr>
          <p:cNvPr id="27" name="TextBox 26"/>
          <p:cNvSpPr txBox="1"/>
          <p:nvPr/>
        </p:nvSpPr>
        <p:spPr>
          <a:xfrm>
            <a:off x="6248401" y="5867400"/>
            <a:ext cx="1877437" cy="369332"/>
          </a:xfrm>
          <a:prstGeom prst="rect">
            <a:avLst/>
          </a:prstGeom>
          <a:noFill/>
        </p:spPr>
        <p:txBody>
          <a:bodyPr wrap="none" rtlCol="0">
            <a:spAutoFit/>
          </a:bodyPr>
          <a:lstStyle/>
          <a:p>
            <a:r>
              <a:rPr lang="en-US" b="1" dirty="0"/>
              <a:t>Junior Experience</a:t>
            </a:r>
            <a:endParaRPr lang="en-US" dirty="0"/>
          </a:p>
        </p:txBody>
      </p:sp>
      <p:sp>
        <p:nvSpPr>
          <p:cNvPr id="28" name="TextBox 27"/>
          <p:cNvSpPr txBox="1"/>
          <p:nvPr/>
        </p:nvSpPr>
        <p:spPr>
          <a:xfrm>
            <a:off x="8764916" y="5867400"/>
            <a:ext cx="1903085" cy="369332"/>
          </a:xfrm>
          <a:prstGeom prst="rect">
            <a:avLst/>
          </a:prstGeom>
          <a:noFill/>
        </p:spPr>
        <p:txBody>
          <a:bodyPr wrap="none" rtlCol="0">
            <a:spAutoFit/>
          </a:bodyPr>
          <a:lstStyle/>
          <a:p>
            <a:r>
              <a:rPr lang="en-US" b="1" dirty="0"/>
              <a:t>Senior Experience</a:t>
            </a:r>
            <a:endParaRPr lang="en-US" dirty="0"/>
          </a:p>
        </p:txBody>
      </p:sp>
      <p:cxnSp>
        <p:nvCxnSpPr>
          <p:cNvPr id="30" name="Straight Connector 29"/>
          <p:cNvCxnSpPr/>
          <p:nvPr/>
        </p:nvCxnSpPr>
        <p:spPr>
          <a:xfrm>
            <a:off x="6553200" y="3733800"/>
            <a:ext cx="40386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397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98173" y="274639"/>
            <a:ext cx="8229600" cy="906799"/>
          </a:xfrm>
        </p:spPr>
        <p:txBody>
          <a:bodyPr>
            <a:normAutofit/>
          </a:bodyPr>
          <a:lstStyle/>
          <a:p>
            <a:r>
              <a:rPr lang="en-US" sz="3200" b="1" dirty="0"/>
              <a:t>Building awareness with admissions staff: some IB college ‘Potholes’</a:t>
            </a:r>
          </a:p>
        </p:txBody>
      </p:sp>
      <p:sp>
        <p:nvSpPr>
          <p:cNvPr id="8" name="Content Placeholder 7"/>
          <p:cNvSpPr>
            <a:spLocks noGrp="1"/>
          </p:cNvSpPr>
          <p:nvPr>
            <p:ph idx="1"/>
          </p:nvPr>
        </p:nvSpPr>
        <p:spPr>
          <a:xfrm>
            <a:off x="1621105" y="1295400"/>
            <a:ext cx="8965975" cy="4830764"/>
          </a:xfrm>
        </p:spPr>
        <p:txBody>
          <a:bodyPr>
            <a:normAutofit fontScale="92500" lnSpcReduction="20000"/>
          </a:bodyPr>
          <a:lstStyle/>
          <a:p>
            <a:r>
              <a:rPr lang="en-US" sz="2400" b="1" dirty="0"/>
              <a:t>Deadlines</a:t>
            </a:r>
            <a:r>
              <a:rPr lang="en-US" sz="2400" dirty="0"/>
              <a:t> – IB students are </a:t>
            </a:r>
            <a:r>
              <a:rPr lang="en-US" sz="2400" i="1" dirty="0"/>
              <a:t>really</a:t>
            </a:r>
            <a:r>
              <a:rPr lang="en-US" sz="2400" dirty="0"/>
              <a:t> busy and may not be focused on application and aid deadlines</a:t>
            </a:r>
            <a:r>
              <a:rPr lang="en-US" sz="2400" dirty="0" smtClean="0"/>
              <a:t>.</a:t>
            </a:r>
          </a:p>
          <a:p>
            <a:pPr marL="0" indent="0">
              <a:buNone/>
            </a:pPr>
            <a:endParaRPr lang="en-US" sz="2400" dirty="0"/>
          </a:p>
          <a:p>
            <a:r>
              <a:rPr lang="en-US" sz="2400" b="1" dirty="0"/>
              <a:t>Counseling and support </a:t>
            </a:r>
            <a:r>
              <a:rPr lang="en-US" sz="2400" dirty="0"/>
              <a:t>– many IB students in CPS are navigating the admission and financial aid processes </a:t>
            </a:r>
            <a:r>
              <a:rPr lang="en-US" sz="2400" i="1" dirty="0"/>
              <a:t>on their own</a:t>
            </a:r>
            <a:r>
              <a:rPr lang="en-US" sz="2400" dirty="0"/>
              <a:t>.  College counselors generally do not know them as well as IB coordinators and teachers</a:t>
            </a:r>
            <a:r>
              <a:rPr lang="en-US" sz="2400" dirty="0" smtClean="0"/>
              <a:t>.</a:t>
            </a:r>
          </a:p>
          <a:p>
            <a:pPr marL="0" indent="0">
              <a:buNone/>
            </a:pPr>
            <a:endParaRPr lang="en-US" sz="2400" dirty="0"/>
          </a:p>
          <a:p>
            <a:r>
              <a:rPr lang="en-US" sz="2400" b="1" dirty="0"/>
              <a:t>IB grades </a:t>
            </a:r>
            <a:r>
              <a:rPr lang="en-US" sz="2400" dirty="0"/>
              <a:t>– traditional assumptions about grades and grade trends may not hold for IB students</a:t>
            </a:r>
            <a:r>
              <a:rPr lang="en-US" sz="2400" dirty="0" smtClean="0"/>
              <a:t>.</a:t>
            </a:r>
          </a:p>
          <a:p>
            <a:pPr marL="0" indent="0">
              <a:buNone/>
            </a:pPr>
            <a:endParaRPr lang="en-US" sz="2400" dirty="0"/>
          </a:p>
          <a:p>
            <a:r>
              <a:rPr lang="en-US" sz="2400" b="1" dirty="0"/>
              <a:t>Standardized test scores </a:t>
            </a:r>
            <a:r>
              <a:rPr lang="en-US" sz="2400" dirty="0"/>
              <a:t>– not a good indicator for IB in </a:t>
            </a:r>
            <a:r>
              <a:rPr lang="en-US" sz="2400" dirty="0" smtClean="0"/>
              <a:t>CPS</a:t>
            </a:r>
          </a:p>
          <a:p>
            <a:pPr marL="0" indent="0">
              <a:buNone/>
            </a:pPr>
            <a:endParaRPr lang="en-US" sz="2400" dirty="0"/>
          </a:p>
          <a:p>
            <a:r>
              <a:rPr lang="en-US" sz="2400" b="1" dirty="0"/>
              <a:t>Scholarships and aid </a:t>
            </a:r>
            <a:r>
              <a:rPr lang="en-US" sz="2400" dirty="0"/>
              <a:t>– IB students may be below the radar.  Danger of consistency issues in IB schools</a:t>
            </a:r>
            <a:r>
              <a:rPr lang="en-US" sz="2400" dirty="0" smtClean="0"/>
              <a:t>.</a:t>
            </a:r>
          </a:p>
          <a:p>
            <a:pPr marL="0" indent="0">
              <a:buNone/>
            </a:pPr>
            <a:endParaRPr lang="en-US" sz="2400" dirty="0"/>
          </a:p>
          <a:p>
            <a:r>
              <a:rPr lang="en-US" sz="2400" b="1" dirty="0"/>
              <a:t>Communication</a:t>
            </a:r>
            <a:r>
              <a:rPr lang="en-US" sz="2400" dirty="0"/>
              <a:t> – critical to reach students directly but email has its limitations.</a:t>
            </a:r>
          </a:p>
          <a:p>
            <a:endParaRPr lang="en-US" dirty="0"/>
          </a:p>
        </p:txBody>
      </p:sp>
    </p:spTree>
    <p:extLst>
      <p:ext uri="{BB962C8B-B14F-4D97-AF65-F5344CB8AC3E}">
        <p14:creationId xmlns:p14="http://schemas.microsoft.com/office/powerpoint/2010/main" val="12059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025" y="2016244"/>
            <a:ext cx="9949117" cy="4569982"/>
          </a:xfrm>
        </p:spPr>
        <p:txBody>
          <a:bodyPr>
            <a:normAutofit fontScale="90000"/>
          </a:bodyPr>
          <a:lstStyle/>
          <a:p>
            <a:r>
              <a:rPr lang="en-US" dirty="0" smtClean="0">
                <a:solidFill>
                  <a:schemeClr val="tx1"/>
                </a:solidFill>
                <a:latin typeface="+mn-lt"/>
              </a:rPr>
              <a:t>Rachelle Bernadel, </a:t>
            </a:r>
            <a:r>
              <a:rPr lang="en-US" b="0" dirty="0" smtClean="0">
                <a:solidFill>
                  <a:schemeClr val="tx1"/>
                </a:solidFill>
                <a:latin typeface="+mn-lt"/>
              </a:rPr>
              <a:t>International Baccalaureate, University Relations Administrator, </a:t>
            </a:r>
            <a:r>
              <a:rPr lang="en-US" b="0" dirty="0" smtClean="0">
                <a:solidFill>
                  <a:schemeClr val="tx1"/>
                </a:solidFill>
                <a:latin typeface="+mn-lt"/>
                <a:hlinkClick r:id="rId2"/>
              </a:rPr>
              <a:t>rachelle.bernadel@ibo.org</a:t>
            </a:r>
            <a:r>
              <a:rPr lang="en-US" b="0" dirty="0" smtClean="0">
                <a:solidFill>
                  <a:schemeClr val="tx1"/>
                </a:solidFill>
                <a:latin typeface="+mn-lt"/>
              </a:rPr>
              <a:t> </a:t>
            </a:r>
            <a:br>
              <a:rPr lang="en-US" b="0" dirty="0" smtClean="0">
                <a:solidFill>
                  <a:schemeClr val="tx1"/>
                </a:solidFill>
                <a:latin typeface="+mn-lt"/>
              </a:rPr>
            </a:br>
            <a:r>
              <a:rPr lang="en-US" dirty="0">
                <a:solidFill>
                  <a:schemeClr val="tx1"/>
                </a:solidFill>
                <a:latin typeface="+mn-lt"/>
              </a:rPr>
              <a:t/>
            </a:r>
            <a:br>
              <a:rPr lang="en-US" dirty="0">
                <a:solidFill>
                  <a:schemeClr val="tx1"/>
                </a:solidFill>
                <a:latin typeface="+mn-lt"/>
              </a:rPr>
            </a:br>
            <a:r>
              <a:rPr lang="en-US" dirty="0" smtClean="0">
                <a:solidFill>
                  <a:schemeClr val="tx1"/>
                </a:solidFill>
                <a:latin typeface="+mn-lt"/>
              </a:rPr>
              <a:t>Kevin Hudson, </a:t>
            </a:r>
            <a:r>
              <a:rPr lang="en-US" b="0" dirty="0" smtClean="0">
                <a:solidFill>
                  <a:schemeClr val="tx1"/>
                </a:solidFill>
                <a:latin typeface="+mn-lt"/>
              </a:rPr>
              <a:t>Princeton University, </a:t>
            </a:r>
            <a:r>
              <a:rPr lang="en-US" b="0" dirty="0">
                <a:solidFill>
                  <a:schemeClr val="tx1"/>
                </a:solidFill>
                <a:latin typeface="+mn-lt"/>
              </a:rPr>
              <a:t>Assistant Director for College </a:t>
            </a:r>
            <a:r>
              <a:rPr lang="en-US" b="0" dirty="0" smtClean="0">
                <a:solidFill>
                  <a:schemeClr val="tx1"/>
                </a:solidFill>
                <a:latin typeface="+mn-lt"/>
              </a:rPr>
              <a:t>Opportunity – Office of the Provost, </a:t>
            </a:r>
            <a:r>
              <a:rPr lang="en-US" b="0" dirty="0" smtClean="0">
                <a:solidFill>
                  <a:schemeClr val="tx1"/>
                </a:solidFill>
                <a:latin typeface="+mn-lt"/>
                <a:hlinkClick r:id="rId3"/>
              </a:rPr>
              <a:t>kchudson@Princeton.edu</a:t>
            </a:r>
            <a:r>
              <a:rPr lang="en-US" b="0" dirty="0" smtClean="0">
                <a:solidFill>
                  <a:schemeClr val="tx1"/>
                </a:solidFill>
                <a:latin typeface="+mn-lt"/>
              </a:rPr>
              <a:t> </a:t>
            </a:r>
            <a:br>
              <a:rPr lang="en-US" b="0" dirty="0" smtClean="0">
                <a:solidFill>
                  <a:schemeClr val="tx1"/>
                </a:solidFill>
                <a:latin typeface="+mn-lt"/>
              </a:rPr>
            </a:br>
            <a:r>
              <a:rPr lang="en-US" dirty="0">
                <a:solidFill>
                  <a:schemeClr val="tx1"/>
                </a:solidFill>
                <a:latin typeface="+mn-lt"/>
              </a:rPr>
              <a:t/>
            </a:r>
            <a:br>
              <a:rPr lang="en-US" dirty="0">
                <a:solidFill>
                  <a:schemeClr val="tx1"/>
                </a:solidFill>
                <a:latin typeface="+mn-lt"/>
              </a:rPr>
            </a:br>
            <a:r>
              <a:rPr lang="en-US" dirty="0" smtClean="0">
                <a:solidFill>
                  <a:schemeClr val="tx1"/>
                </a:solidFill>
                <a:latin typeface="+mn-lt"/>
              </a:rPr>
              <a:t>Brian Spittle, </a:t>
            </a:r>
            <a:r>
              <a:rPr lang="en-US" b="0" dirty="0" smtClean="0">
                <a:solidFill>
                  <a:schemeClr val="tx1"/>
                </a:solidFill>
                <a:latin typeface="+mn-lt"/>
              </a:rPr>
              <a:t>DePaul University, Assistant Vice President -  Center for Access and Attainment, </a:t>
            </a:r>
            <a:r>
              <a:rPr lang="en-US" b="0" dirty="0" smtClean="0">
                <a:solidFill>
                  <a:schemeClr val="tx1"/>
                </a:solidFill>
                <a:latin typeface="+mn-lt"/>
                <a:hlinkClick r:id="rId4"/>
              </a:rPr>
              <a:t>bspittle@depaul.edu</a:t>
            </a:r>
            <a:r>
              <a:rPr lang="en-US" b="0" dirty="0" smtClean="0">
                <a:solidFill>
                  <a:schemeClr val="tx1"/>
                </a:solidFill>
                <a:latin typeface="+mn-lt"/>
              </a:rPr>
              <a:t> </a:t>
            </a:r>
            <a:r>
              <a:rPr lang="en-US" dirty="0" smtClean="0">
                <a:solidFill>
                  <a:schemeClr val="tx1"/>
                </a:solidFill>
                <a:latin typeface="+mn-lt"/>
              </a:rPr>
              <a:t/>
            </a:r>
            <a:br>
              <a:rPr lang="en-US" dirty="0" smtClean="0">
                <a:solidFill>
                  <a:schemeClr val="tx1"/>
                </a:solidFill>
                <a:latin typeface="+mn-lt"/>
              </a:rPr>
            </a:br>
            <a:r>
              <a:rPr lang="en-US" dirty="0">
                <a:solidFill>
                  <a:schemeClr val="tx1"/>
                </a:solidFill>
                <a:latin typeface="+mn-lt"/>
              </a:rPr>
              <a:t/>
            </a:r>
            <a:br>
              <a:rPr lang="en-US" dirty="0">
                <a:solidFill>
                  <a:schemeClr val="tx1"/>
                </a:solidFill>
                <a:latin typeface="+mn-lt"/>
              </a:rPr>
            </a:br>
            <a:r>
              <a:rPr lang="en-US" dirty="0" smtClean="0">
                <a:solidFill>
                  <a:schemeClr val="tx1"/>
                </a:solidFill>
                <a:latin typeface="+mn-lt"/>
              </a:rPr>
              <a:t>Risa Langelo, </a:t>
            </a:r>
            <a:r>
              <a:rPr lang="en-US" b="0" dirty="0" smtClean="0">
                <a:solidFill>
                  <a:schemeClr val="tx1"/>
                </a:solidFill>
                <a:latin typeface="+mn-lt"/>
              </a:rPr>
              <a:t>University of Nebraska Lincoln, </a:t>
            </a:r>
            <a:r>
              <a:rPr lang="en-US" b="0" dirty="0">
                <a:solidFill>
                  <a:schemeClr val="tx1"/>
                </a:solidFill>
                <a:latin typeface="+mn-lt"/>
              </a:rPr>
              <a:t>Assistant Director of </a:t>
            </a:r>
            <a:r>
              <a:rPr lang="en-US" b="0" dirty="0" smtClean="0">
                <a:solidFill>
                  <a:schemeClr val="tx1"/>
                </a:solidFill>
                <a:latin typeface="+mn-lt"/>
              </a:rPr>
              <a:t>Admissions, </a:t>
            </a:r>
            <a:r>
              <a:rPr lang="en-US" b="0" dirty="0" smtClean="0">
                <a:solidFill>
                  <a:schemeClr val="tx1"/>
                </a:solidFill>
                <a:latin typeface="+mn-lt"/>
                <a:hlinkClick r:id="rId5"/>
              </a:rPr>
              <a:t>risa.langelo@unl.edu</a:t>
            </a:r>
            <a:r>
              <a:rPr lang="en-US" b="0" dirty="0" smtClean="0">
                <a:solidFill>
                  <a:schemeClr val="tx1"/>
                </a:solidFill>
                <a:latin typeface="+mn-lt"/>
              </a:rPr>
              <a:t> </a:t>
            </a:r>
            <a:r>
              <a:rPr lang="en-US" b="0" dirty="0">
                <a:solidFill>
                  <a:schemeClr val="tx1"/>
                </a:solidFill>
                <a:latin typeface="+mn-lt"/>
              </a:rPr>
              <a:t/>
            </a:r>
            <a:br>
              <a:rPr lang="en-US" b="0" dirty="0">
                <a:solidFill>
                  <a:schemeClr val="tx1"/>
                </a:solidFill>
                <a:latin typeface="+mn-lt"/>
              </a:rPr>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3" name="TextBox 2"/>
          <p:cNvSpPr txBox="1"/>
          <p:nvPr/>
        </p:nvSpPr>
        <p:spPr>
          <a:xfrm>
            <a:off x="1589809" y="1194955"/>
            <a:ext cx="5839691" cy="523220"/>
          </a:xfrm>
          <a:prstGeom prst="rect">
            <a:avLst/>
          </a:prstGeom>
          <a:noFill/>
        </p:spPr>
        <p:txBody>
          <a:bodyPr wrap="square" rtlCol="0">
            <a:spAutoFit/>
          </a:bodyPr>
          <a:lstStyle/>
          <a:p>
            <a:r>
              <a:rPr lang="en-US" sz="2800" b="1" dirty="0" smtClean="0">
                <a:solidFill>
                  <a:srgbClr val="00B0F0"/>
                </a:solidFill>
              </a:rPr>
              <a:t>Session Panelists</a:t>
            </a:r>
            <a:endParaRPr lang="en-US" sz="2800" b="1" dirty="0">
              <a:solidFill>
                <a:srgbClr val="00B0F0"/>
              </a:solidFill>
            </a:endParaRPr>
          </a:p>
        </p:txBody>
      </p:sp>
    </p:spTree>
    <p:extLst>
      <p:ext uri="{BB962C8B-B14F-4D97-AF65-F5344CB8AC3E}">
        <p14:creationId xmlns:p14="http://schemas.microsoft.com/office/powerpoint/2010/main" val="3020272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8287" y="538581"/>
            <a:ext cx="9949117" cy="968841"/>
          </a:xfrm>
        </p:spPr>
        <p:txBody>
          <a:bodyPr/>
          <a:lstStyle/>
          <a:p>
            <a:r>
              <a:rPr lang="en-US" dirty="0" smtClean="0"/>
              <a:t>UNL’s Urban IB Partnership</a:t>
            </a:r>
            <a:endParaRPr lang="en-US" dirty="0"/>
          </a:p>
        </p:txBody>
      </p:sp>
      <p:sp>
        <p:nvSpPr>
          <p:cNvPr id="5" name="Content Placeholder 4"/>
          <p:cNvSpPr>
            <a:spLocks noGrp="1"/>
          </p:cNvSpPr>
          <p:nvPr>
            <p:ph idx="1"/>
          </p:nvPr>
        </p:nvSpPr>
        <p:spPr>
          <a:xfrm>
            <a:off x="1646163" y="1507422"/>
            <a:ext cx="9949117" cy="3901845"/>
          </a:xfrm>
        </p:spPr>
        <p:txBody>
          <a:bodyPr>
            <a:normAutofit/>
          </a:bodyPr>
          <a:lstStyle/>
          <a:p>
            <a:r>
              <a:rPr lang="en-US" sz="2400" dirty="0" smtClean="0"/>
              <a:t>Chicago Public Schools Pilot</a:t>
            </a:r>
          </a:p>
          <a:p>
            <a:pPr lvl="1"/>
            <a:r>
              <a:rPr lang="en-US" sz="2400" dirty="0" smtClean="0"/>
              <a:t>Scholarship criteria</a:t>
            </a:r>
          </a:p>
          <a:p>
            <a:pPr lvl="1"/>
            <a:r>
              <a:rPr lang="en-US" sz="2400" dirty="0" smtClean="0"/>
              <a:t>Campus visits</a:t>
            </a:r>
          </a:p>
          <a:p>
            <a:pPr lvl="1"/>
            <a:r>
              <a:rPr lang="en-US" sz="2400" dirty="0" smtClean="0"/>
              <a:t>Application and enrollment impact</a:t>
            </a:r>
          </a:p>
          <a:p>
            <a:pPr marL="457200" lvl="1" indent="0">
              <a:buNone/>
            </a:pPr>
            <a:endParaRPr lang="en-US" sz="2400" dirty="0" smtClean="0"/>
          </a:p>
          <a:p>
            <a:r>
              <a:rPr lang="en-US" sz="2400" dirty="0" smtClean="0"/>
              <a:t>Expansion to other key markets</a:t>
            </a:r>
          </a:p>
          <a:p>
            <a:pPr lvl="1"/>
            <a:r>
              <a:rPr lang="en-US" sz="2400" dirty="0" smtClean="0"/>
              <a:t>Support to students from a variety of demographics and areas</a:t>
            </a:r>
          </a:p>
          <a:p>
            <a:pPr lvl="1"/>
            <a:endParaRPr lang="en-US" sz="2400" dirty="0"/>
          </a:p>
          <a:p>
            <a:r>
              <a:rPr lang="en-US" sz="2400" dirty="0" smtClean="0"/>
              <a:t>Emerging Leaders Course</a:t>
            </a:r>
          </a:p>
        </p:txBody>
      </p:sp>
    </p:spTree>
    <p:extLst>
      <p:ext uri="{BB962C8B-B14F-4D97-AF65-F5344CB8AC3E}">
        <p14:creationId xmlns:p14="http://schemas.microsoft.com/office/powerpoint/2010/main" val="1767883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426" y="517316"/>
            <a:ext cx="9949117" cy="968841"/>
          </a:xfrm>
        </p:spPr>
        <p:txBody>
          <a:bodyPr/>
          <a:lstStyle/>
          <a:p>
            <a:r>
              <a:rPr lang="en-US" dirty="0" smtClean="0"/>
              <a:t>Emerging Leaders Course</a:t>
            </a:r>
            <a:endParaRPr lang="en-US" dirty="0"/>
          </a:p>
        </p:txBody>
      </p:sp>
      <p:sp>
        <p:nvSpPr>
          <p:cNvPr id="3" name="Content Placeholder 2"/>
          <p:cNvSpPr>
            <a:spLocks noGrp="1"/>
          </p:cNvSpPr>
          <p:nvPr>
            <p:ph idx="1"/>
          </p:nvPr>
        </p:nvSpPr>
        <p:spPr>
          <a:xfrm>
            <a:off x="1556011" y="1486157"/>
            <a:ext cx="9949117" cy="3901845"/>
          </a:xfrm>
        </p:spPr>
        <p:txBody>
          <a:bodyPr>
            <a:normAutofit/>
          </a:bodyPr>
          <a:lstStyle/>
          <a:p>
            <a:r>
              <a:rPr lang="en-US" sz="2400" dirty="0" smtClean="0"/>
              <a:t>Zero-credit, weekly course</a:t>
            </a:r>
          </a:p>
          <a:p>
            <a:pPr marL="0" indent="0">
              <a:buNone/>
            </a:pPr>
            <a:endParaRPr lang="en-US" sz="2400" dirty="0" smtClean="0"/>
          </a:p>
          <a:p>
            <a:r>
              <a:rPr lang="en-US" sz="2400" dirty="0" smtClean="0"/>
              <a:t>Targets underserved students</a:t>
            </a:r>
          </a:p>
          <a:p>
            <a:pPr marL="0" indent="0">
              <a:buNone/>
            </a:pPr>
            <a:endParaRPr lang="en-US" sz="2400" dirty="0" smtClean="0"/>
          </a:p>
          <a:p>
            <a:r>
              <a:rPr lang="en-US" sz="2400" dirty="0" smtClean="0"/>
              <a:t>Each week spotlights various campus leaders</a:t>
            </a:r>
          </a:p>
          <a:p>
            <a:pPr marL="0" indent="0">
              <a:buNone/>
            </a:pPr>
            <a:endParaRPr lang="en-US" sz="2400" dirty="0" smtClean="0"/>
          </a:p>
          <a:p>
            <a:r>
              <a:rPr lang="en-US" sz="2400" dirty="0" smtClean="0"/>
              <a:t>Explore diversity and leadership skills and resources</a:t>
            </a:r>
          </a:p>
          <a:p>
            <a:pPr marL="0" indent="0">
              <a:buNone/>
            </a:pPr>
            <a:endParaRPr lang="en-US" sz="2400" dirty="0" smtClean="0"/>
          </a:p>
          <a:p>
            <a:r>
              <a:rPr lang="en-US" sz="2400" dirty="0" smtClean="0"/>
              <a:t>Support through academic coaching, financial aid counseling, and peer mentoring</a:t>
            </a:r>
            <a:endParaRPr lang="en-US" sz="2400" dirty="0"/>
          </a:p>
        </p:txBody>
      </p:sp>
    </p:spTree>
    <p:extLst>
      <p:ext uri="{BB962C8B-B14F-4D97-AF65-F5344CB8AC3E}">
        <p14:creationId xmlns:p14="http://schemas.microsoft.com/office/powerpoint/2010/main" val="3185838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832" y="3387726"/>
            <a:ext cx="11127346" cy="1142711"/>
          </a:xfrm>
        </p:spPr>
        <p:txBody>
          <a:bodyPr>
            <a:noAutofit/>
          </a:bodyPr>
          <a:lstStyle/>
          <a:p>
            <a:r>
              <a:rPr lang="en-US" sz="3200" dirty="0" smtClean="0"/>
              <a:t>IBCP as a Pathway for all Students</a:t>
            </a:r>
            <a:endParaRPr lang="en-US" sz="3200" b="1"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826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 Perspective: G</a:t>
            </a:r>
            <a:r>
              <a:rPr lang="en-US" b="1" dirty="0" smtClean="0"/>
              <a:t>rowing </a:t>
            </a:r>
            <a:r>
              <a:rPr lang="en-US" b="1" dirty="0"/>
              <a:t>CP Recognition</a:t>
            </a:r>
          </a:p>
        </p:txBody>
      </p:sp>
      <p:sp>
        <p:nvSpPr>
          <p:cNvPr id="3" name="Content Placeholder 2"/>
          <p:cNvSpPr>
            <a:spLocks noGrp="1"/>
          </p:cNvSpPr>
          <p:nvPr>
            <p:ph idx="1"/>
          </p:nvPr>
        </p:nvSpPr>
        <p:spPr/>
        <p:txBody>
          <a:bodyPr/>
          <a:lstStyle/>
          <a:p>
            <a:r>
              <a:rPr lang="en-US" sz="2400" dirty="0" smtClean="0"/>
              <a:t>CP University Recognition Event</a:t>
            </a:r>
          </a:p>
          <a:p>
            <a:pPr lvl="1"/>
            <a:r>
              <a:rPr lang="en-US" sz="2400" dirty="0" smtClean="0"/>
              <a:t>Educating admissions staff</a:t>
            </a:r>
          </a:p>
          <a:p>
            <a:pPr lvl="1"/>
            <a:r>
              <a:rPr lang="en-US" sz="2400" dirty="0" smtClean="0"/>
              <a:t>Showcasing CP schools and students</a:t>
            </a:r>
          </a:p>
          <a:p>
            <a:pPr lvl="1"/>
            <a:r>
              <a:rPr lang="en-US" sz="2400" dirty="0" smtClean="0"/>
              <a:t>Brainstorming policy</a:t>
            </a:r>
          </a:p>
          <a:p>
            <a:pPr lvl="1"/>
            <a:endParaRPr lang="en-US" sz="2400" dirty="0" smtClean="0"/>
          </a:p>
          <a:p>
            <a:r>
              <a:rPr lang="en-US" sz="2400" dirty="0" smtClean="0"/>
              <a:t>IB Information System changes</a:t>
            </a:r>
          </a:p>
          <a:p>
            <a:pPr lvl="1"/>
            <a:r>
              <a:rPr lang="en-US" sz="2400" dirty="0" smtClean="0"/>
              <a:t>Track CP transcript destinations</a:t>
            </a:r>
          </a:p>
          <a:p>
            <a:endParaRPr lang="en-US" dirty="0"/>
          </a:p>
        </p:txBody>
      </p:sp>
    </p:spTree>
    <p:extLst>
      <p:ext uri="{BB962C8B-B14F-4D97-AF65-F5344CB8AC3E}">
        <p14:creationId xmlns:p14="http://schemas.microsoft.com/office/powerpoint/2010/main" val="618588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979" y="1251418"/>
            <a:ext cx="9949117" cy="968841"/>
          </a:xfrm>
        </p:spPr>
        <p:txBody>
          <a:bodyPr/>
          <a:lstStyle/>
          <a:p>
            <a:r>
              <a:rPr lang="en-US" b="1" dirty="0" smtClean="0"/>
              <a:t>IB Perspective: Growing </a:t>
            </a:r>
            <a:r>
              <a:rPr lang="en-US" sz="3200" b="1" dirty="0" smtClean="0"/>
              <a:t>CP</a:t>
            </a:r>
            <a:r>
              <a:rPr lang="en-US" b="1" dirty="0" smtClean="0"/>
              <a:t> Recognition</a:t>
            </a:r>
            <a:endParaRPr lang="en-US" b="1" dirty="0"/>
          </a:p>
        </p:txBody>
      </p:sp>
      <p:sp>
        <p:nvSpPr>
          <p:cNvPr id="3" name="Content Placeholder 2"/>
          <p:cNvSpPr>
            <a:spLocks noGrp="1"/>
          </p:cNvSpPr>
          <p:nvPr>
            <p:ph idx="1"/>
          </p:nvPr>
        </p:nvSpPr>
        <p:spPr>
          <a:xfrm>
            <a:off x="1524113" y="2117717"/>
            <a:ext cx="9949117" cy="3901845"/>
          </a:xfrm>
        </p:spPr>
        <p:txBody>
          <a:bodyPr/>
          <a:lstStyle/>
          <a:p>
            <a:r>
              <a:rPr lang="en-US" sz="2400" b="1" u="sng" dirty="0">
                <a:hlinkClick r:id="rId2"/>
              </a:rPr>
              <a:t>New Study: </a:t>
            </a:r>
            <a:r>
              <a:rPr lang="en-US" sz="2400" dirty="0"/>
              <a:t>The International Baccalaureate (IB) </a:t>
            </a:r>
            <a:r>
              <a:rPr lang="en-US" sz="2400" dirty="0" smtClean="0"/>
              <a:t>Career-related </a:t>
            </a:r>
            <a:r>
              <a:rPr lang="en-US" sz="2400" dirty="0" err="1"/>
              <a:t>Programme</a:t>
            </a:r>
            <a:r>
              <a:rPr lang="en-US" sz="2400" dirty="0"/>
              <a:t> (CP): Students’ experiences, postsecondary destinations and </a:t>
            </a:r>
            <a:r>
              <a:rPr lang="en-US" sz="2400" dirty="0" smtClean="0"/>
              <a:t>outcomes</a:t>
            </a:r>
          </a:p>
          <a:p>
            <a:pPr marL="0" indent="0">
              <a:buNone/>
            </a:pPr>
            <a:endParaRPr lang="en-US" sz="2400" dirty="0" smtClean="0"/>
          </a:p>
          <a:p>
            <a:pPr lvl="1"/>
            <a:r>
              <a:rPr lang="en-US" sz="2400" dirty="0"/>
              <a:t>Satisfaction with the </a:t>
            </a:r>
            <a:r>
              <a:rPr lang="en-US" sz="2400" dirty="0" smtClean="0"/>
              <a:t>CP</a:t>
            </a:r>
          </a:p>
          <a:p>
            <a:pPr lvl="1"/>
            <a:r>
              <a:rPr lang="en-US" sz="2400" dirty="0"/>
              <a:t>Skills gained from the </a:t>
            </a:r>
            <a:r>
              <a:rPr lang="en-US" sz="2400" dirty="0" smtClean="0"/>
              <a:t>CP</a:t>
            </a:r>
          </a:p>
          <a:p>
            <a:pPr lvl="1"/>
            <a:r>
              <a:rPr lang="en-US" sz="2400" dirty="0"/>
              <a:t>Higher education and future career </a:t>
            </a:r>
            <a:r>
              <a:rPr lang="en-US" sz="2400" dirty="0" smtClean="0"/>
              <a:t>pathways</a:t>
            </a:r>
          </a:p>
          <a:p>
            <a:pPr lvl="1"/>
            <a:r>
              <a:rPr lang="en-US" sz="2400" dirty="0"/>
              <a:t>CP postsecondary outcomes </a:t>
            </a:r>
            <a:endParaRPr lang="en-US" sz="2400" dirty="0" smtClean="0"/>
          </a:p>
          <a:p>
            <a:pPr lvl="1"/>
            <a:r>
              <a:rPr lang="en-US" sz="2400" dirty="0"/>
              <a:t>Employer and admissions officer </a:t>
            </a:r>
            <a:r>
              <a:rPr lang="en-US" sz="2400" dirty="0" smtClean="0"/>
              <a:t>views</a:t>
            </a:r>
            <a:endParaRPr lang="en-US" sz="2400" dirty="0"/>
          </a:p>
          <a:p>
            <a:pPr lvl="1"/>
            <a:endParaRPr lang="en-US" dirty="0" smtClean="0"/>
          </a:p>
          <a:p>
            <a:pPr lvl="1"/>
            <a:endParaRPr lang="en-US" dirty="0" smtClean="0"/>
          </a:p>
        </p:txBody>
      </p:sp>
    </p:spTree>
    <p:extLst>
      <p:ext uri="{BB962C8B-B14F-4D97-AF65-F5344CB8AC3E}">
        <p14:creationId xmlns:p14="http://schemas.microsoft.com/office/powerpoint/2010/main" val="1548532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445" y="555192"/>
            <a:ext cx="8458200" cy="1143000"/>
          </a:xfrm>
        </p:spPr>
        <p:txBody>
          <a:bodyPr>
            <a:normAutofit/>
          </a:bodyPr>
          <a:lstStyle/>
          <a:p>
            <a:r>
              <a:rPr lang="en-US" sz="3200" b="1" dirty="0" smtClean="0"/>
              <a:t>DePaul: Preparing </a:t>
            </a:r>
            <a:r>
              <a:rPr lang="en-US" sz="3200" b="1" dirty="0"/>
              <a:t>for the Career-related program</a:t>
            </a:r>
          </a:p>
        </p:txBody>
      </p:sp>
      <p:sp>
        <p:nvSpPr>
          <p:cNvPr id="3" name="Content Placeholder 2"/>
          <p:cNvSpPr>
            <a:spLocks noGrp="1"/>
          </p:cNvSpPr>
          <p:nvPr>
            <p:ph idx="1"/>
          </p:nvPr>
        </p:nvSpPr>
        <p:spPr>
          <a:xfrm>
            <a:off x="1981200" y="1600201"/>
            <a:ext cx="8153400" cy="4525963"/>
          </a:xfrm>
        </p:spPr>
        <p:txBody>
          <a:bodyPr>
            <a:normAutofit fontScale="92500" lnSpcReduction="20000"/>
          </a:bodyPr>
          <a:lstStyle/>
          <a:p>
            <a:r>
              <a:rPr lang="en-US" sz="2400" dirty="0" smtClean="0"/>
              <a:t>Outreach to IB Career-related program schools to foster communication and understanding.</a:t>
            </a:r>
          </a:p>
          <a:p>
            <a:pPr marL="0" indent="0">
              <a:buNone/>
            </a:pPr>
            <a:endParaRPr lang="en-US" sz="2400" dirty="0" smtClean="0"/>
          </a:p>
          <a:p>
            <a:r>
              <a:rPr lang="en-US" sz="2400" dirty="0" smtClean="0"/>
              <a:t>Develop in-service training on Career-related program for Admission staff.</a:t>
            </a:r>
          </a:p>
          <a:p>
            <a:pPr marL="0" indent="0">
              <a:buNone/>
            </a:pPr>
            <a:endParaRPr lang="en-US" sz="2400" dirty="0" smtClean="0"/>
          </a:p>
          <a:p>
            <a:r>
              <a:rPr lang="en-US" sz="2400" dirty="0" smtClean="0"/>
              <a:t>Include of Career-related program students in all campus programs for IB students.</a:t>
            </a:r>
          </a:p>
          <a:p>
            <a:pPr marL="0" indent="0">
              <a:buNone/>
            </a:pPr>
            <a:endParaRPr lang="en-US" sz="2400" dirty="0" smtClean="0"/>
          </a:p>
          <a:p>
            <a:r>
              <a:rPr lang="en-US" sz="2400" dirty="0" smtClean="0"/>
              <a:t>Facilitate partnership conversations with local IB schools.</a:t>
            </a:r>
          </a:p>
          <a:p>
            <a:pPr marL="0" indent="0">
              <a:buNone/>
            </a:pPr>
            <a:endParaRPr lang="en-US" sz="2400" dirty="0" smtClean="0"/>
          </a:p>
          <a:p>
            <a:r>
              <a:rPr lang="en-US" sz="2400" dirty="0" smtClean="0"/>
              <a:t>Monitor </a:t>
            </a:r>
            <a:r>
              <a:rPr lang="en-US" sz="2400" dirty="0"/>
              <a:t>a</a:t>
            </a:r>
            <a:r>
              <a:rPr lang="en-US" sz="2400" dirty="0" smtClean="0"/>
              <a:t>dmit rates for Diploma and Career-related program applicants.</a:t>
            </a:r>
          </a:p>
          <a:p>
            <a:pPr marL="0" indent="0">
              <a:buNone/>
            </a:pPr>
            <a:endParaRPr lang="en-US" sz="2400" dirty="0" smtClean="0"/>
          </a:p>
          <a:p>
            <a:r>
              <a:rPr lang="en-US" sz="2400" dirty="0" smtClean="0"/>
              <a:t>Work with information systems to ‘capture’ and track Career-related program students.</a:t>
            </a:r>
          </a:p>
          <a:p>
            <a:endParaRPr lang="en-US" dirty="0"/>
          </a:p>
        </p:txBody>
      </p:sp>
    </p:spTree>
    <p:extLst>
      <p:ext uri="{BB962C8B-B14F-4D97-AF65-F5344CB8AC3E}">
        <p14:creationId xmlns:p14="http://schemas.microsoft.com/office/powerpoint/2010/main" val="4251841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798" y="1300688"/>
            <a:ext cx="9949117" cy="655703"/>
          </a:xfrm>
        </p:spPr>
        <p:txBody>
          <a:bodyPr>
            <a:normAutofit/>
          </a:bodyPr>
          <a:lstStyle/>
          <a:p>
            <a:r>
              <a:rPr lang="en-US" sz="2800" dirty="0" smtClean="0"/>
              <a:t>UNL: Career- Related Program</a:t>
            </a:r>
            <a:endParaRPr lang="en-US" sz="2800" dirty="0"/>
          </a:p>
        </p:txBody>
      </p:sp>
      <p:sp>
        <p:nvSpPr>
          <p:cNvPr id="3" name="Content Placeholder 2"/>
          <p:cNvSpPr>
            <a:spLocks noGrp="1"/>
          </p:cNvSpPr>
          <p:nvPr>
            <p:ph idx="1"/>
          </p:nvPr>
        </p:nvSpPr>
        <p:spPr>
          <a:xfrm>
            <a:off x="1359424" y="1956391"/>
            <a:ext cx="9949117" cy="3901845"/>
          </a:xfrm>
        </p:spPr>
        <p:txBody>
          <a:bodyPr/>
          <a:lstStyle/>
          <a:p>
            <a:r>
              <a:rPr lang="en-US" sz="2000" dirty="0" smtClean="0"/>
              <a:t>UNL IB George Beadle Scholarship Expansion</a:t>
            </a:r>
          </a:p>
          <a:p>
            <a:pPr lvl="1"/>
            <a:r>
              <a:rPr lang="en-US" sz="2000" dirty="0" smtClean="0"/>
              <a:t>Includes CP students</a:t>
            </a:r>
          </a:p>
          <a:p>
            <a:pPr marL="457200" lvl="1" indent="0">
              <a:buNone/>
            </a:pPr>
            <a:endParaRPr lang="en-US" sz="2000" dirty="0" smtClean="0"/>
          </a:p>
          <a:p>
            <a:r>
              <a:rPr lang="en-US" sz="2000" dirty="0" smtClean="0"/>
              <a:t>Process:</a:t>
            </a:r>
          </a:p>
          <a:p>
            <a:pPr lvl="1"/>
            <a:r>
              <a:rPr lang="en-US" sz="2000" dirty="0" smtClean="0"/>
              <a:t>Significant research and proposals</a:t>
            </a:r>
          </a:p>
          <a:p>
            <a:pPr lvl="1"/>
            <a:r>
              <a:rPr lang="en-US" sz="2000" dirty="0" smtClean="0"/>
              <a:t>Communication and information from IBO</a:t>
            </a:r>
          </a:p>
          <a:p>
            <a:pPr lvl="1"/>
            <a:r>
              <a:rPr lang="en-US" sz="2000" dirty="0" smtClean="0"/>
              <a:t>Partnerships with CP secondary school programs</a:t>
            </a:r>
          </a:p>
          <a:p>
            <a:pPr lvl="1"/>
            <a:endParaRPr lang="en-US" dirty="0"/>
          </a:p>
        </p:txBody>
      </p:sp>
    </p:spTree>
    <p:extLst>
      <p:ext uri="{BB962C8B-B14F-4D97-AF65-F5344CB8AC3E}">
        <p14:creationId xmlns:p14="http://schemas.microsoft.com/office/powerpoint/2010/main" val="795559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025" y="2016244"/>
            <a:ext cx="9949117" cy="4569982"/>
          </a:xfrm>
        </p:spPr>
        <p:txBody>
          <a:bodyPr>
            <a:normAutofit fontScale="90000"/>
          </a:bodyPr>
          <a:lstStyle/>
          <a:p>
            <a:r>
              <a:rPr lang="en-US" dirty="0" smtClean="0">
                <a:solidFill>
                  <a:schemeClr val="tx1"/>
                </a:solidFill>
                <a:latin typeface="+mn-lt"/>
              </a:rPr>
              <a:t/>
            </a:r>
            <a:br>
              <a:rPr lang="en-US" dirty="0" smtClean="0">
                <a:solidFill>
                  <a:schemeClr val="tx1"/>
                </a:solidFill>
                <a:latin typeface="+mn-lt"/>
              </a:rPr>
            </a:br>
            <a:r>
              <a:rPr lang="en-US" dirty="0" smtClean="0">
                <a:solidFill>
                  <a:schemeClr val="tx1"/>
                </a:solidFill>
                <a:latin typeface="+mn-lt"/>
              </a:rPr>
              <a:t>Rachelle Bernadel, </a:t>
            </a:r>
            <a:r>
              <a:rPr lang="en-US" b="0" dirty="0" smtClean="0">
                <a:solidFill>
                  <a:schemeClr val="tx1"/>
                </a:solidFill>
                <a:latin typeface="+mn-lt"/>
              </a:rPr>
              <a:t>International Baccalaureate, University Relations Administrator, </a:t>
            </a:r>
            <a:r>
              <a:rPr lang="en-US" b="0" dirty="0" smtClean="0">
                <a:solidFill>
                  <a:schemeClr val="tx1"/>
                </a:solidFill>
                <a:latin typeface="+mn-lt"/>
                <a:hlinkClick r:id="rId2"/>
              </a:rPr>
              <a:t>rachelle.bernadel@ibo.org</a:t>
            </a:r>
            <a:r>
              <a:rPr lang="en-US" b="0" dirty="0" smtClean="0">
                <a:solidFill>
                  <a:schemeClr val="tx1"/>
                </a:solidFill>
                <a:latin typeface="+mn-lt"/>
              </a:rPr>
              <a:t> </a:t>
            </a:r>
            <a:br>
              <a:rPr lang="en-US" b="0" dirty="0" smtClean="0">
                <a:solidFill>
                  <a:schemeClr val="tx1"/>
                </a:solidFill>
                <a:latin typeface="+mn-lt"/>
              </a:rPr>
            </a:br>
            <a:r>
              <a:rPr lang="en-US" dirty="0">
                <a:solidFill>
                  <a:schemeClr val="tx1"/>
                </a:solidFill>
                <a:latin typeface="+mn-lt"/>
              </a:rPr>
              <a:t/>
            </a:r>
            <a:br>
              <a:rPr lang="en-US" dirty="0">
                <a:solidFill>
                  <a:schemeClr val="tx1"/>
                </a:solidFill>
                <a:latin typeface="+mn-lt"/>
              </a:rPr>
            </a:br>
            <a:r>
              <a:rPr lang="en-US" dirty="0" smtClean="0">
                <a:solidFill>
                  <a:schemeClr val="tx1"/>
                </a:solidFill>
                <a:latin typeface="+mn-lt"/>
              </a:rPr>
              <a:t>Kevin Hudson, </a:t>
            </a:r>
            <a:r>
              <a:rPr lang="en-US" b="0" dirty="0" smtClean="0">
                <a:solidFill>
                  <a:schemeClr val="tx1"/>
                </a:solidFill>
                <a:latin typeface="+mn-lt"/>
              </a:rPr>
              <a:t>Princeton University, </a:t>
            </a:r>
            <a:r>
              <a:rPr lang="en-US" b="0" dirty="0">
                <a:solidFill>
                  <a:schemeClr val="tx1"/>
                </a:solidFill>
                <a:latin typeface="+mn-lt"/>
              </a:rPr>
              <a:t>Assistant Director for College </a:t>
            </a:r>
            <a:r>
              <a:rPr lang="en-US" b="0" dirty="0" smtClean="0">
                <a:solidFill>
                  <a:schemeClr val="tx1"/>
                </a:solidFill>
                <a:latin typeface="+mn-lt"/>
              </a:rPr>
              <a:t>Opportunity – Office of the Provost, </a:t>
            </a:r>
            <a:r>
              <a:rPr lang="en-US" b="0" dirty="0" smtClean="0">
                <a:solidFill>
                  <a:schemeClr val="tx1"/>
                </a:solidFill>
                <a:latin typeface="+mn-lt"/>
                <a:hlinkClick r:id="rId3"/>
              </a:rPr>
              <a:t>kchudson@Princeton.edu</a:t>
            </a:r>
            <a:r>
              <a:rPr lang="en-US" b="0" dirty="0" smtClean="0">
                <a:solidFill>
                  <a:schemeClr val="tx1"/>
                </a:solidFill>
                <a:latin typeface="+mn-lt"/>
              </a:rPr>
              <a:t> </a:t>
            </a:r>
            <a:br>
              <a:rPr lang="en-US" b="0" dirty="0" smtClean="0">
                <a:solidFill>
                  <a:schemeClr val="tx1"/>
                </a:solidFill>
                <a:latin typeface="+mn-lt"/>
              </a:rPr>
            </a:br>
            <a:r>
              <a:rPr lang="en-US" dirty="0">
                <a:solidFill>
                  <a:schemeClr val="tx1"/>
                </a:solidFill>
                <a:latin typeface="+mn-lt"/>
              </a:rPr>
              <a:t/>
            </a:r>
            <a:br>
              <a:rPr lang="en-US" dirty="0">
                <a:solidFill>
                  <a:schemeClr val="tx1"/>
                </a:solidFill>
                <a:latin typeface="+mn-lt"/>
              </a:rPr>
            </a:br>
            <a:r>
              <a:rPr lang="en-US" dirty="0" smtClean="0">
                <a:solidFill>
                  <a:schemeClr val="tx1"/>
                </a:solidFill>
                <a:latin typeface="+mn-lt"/>
              </a:rPr>
              <a:t>Brian Spittle, </a:t>
            </a:r>
            <a:r>
              <a:rPr lang="en-US" b="0" dirty="0" smtClean="0">
                <a:solidFill>
                  <a:schemeClr val="tx1"/>
                </a:solidFill>
                <a:latin typeface="+mn-lt"/>
              </a:rPr>
              <a:t>DePaul University, Assistant Vice President -  Center for Access and Attainment, </a:t>
            </a:r>
            <a:r>
              <a:rPr lang="en-US" b="0" dirty="0" smtClean="0">
                <a:solidFill>
                  <a:schemeClr val="tx1"/>
                </a:solidFill>
                <a:latin typeface="+mn-lt"/>
                <a:hlinkClick r:id="rId4"/>
              </a:rPr>
              <a:t>bspittle@depaul.edu</a:t>
            </a:r>
            <a:r>
              <a:rPr lang="en-US" b="0" dirty="0" smtClean="0">
                <a:solidFill>
                  <a:schemeClr val="tx1"/>
                </a:solidFill>
                <a:latin typeface="+mn-lt"/>
              </a:rPr>
              <a:t> </a:t>
            </a:r>
            <a:r>
              <a:rPr lang="en-US" dirty="0" smtClean="0">
                <a:solidFill>
                  <a:schemeClr val="tx1"/>
                </a:solidFill>
                <a:latin typeface="+mn-lt"/>
              </a:rPr>
              <a:t/>
            </a:r>
            <a:br>
              <a:rPr lang="en-US" dirty="0" smtClean="0">
                <a:solidFill>
                  <a:schemeClr val="tx1"/>
                </a:solidFill>
                <a:latin typeface="+mn-lt"/>
              </a:rPr>
            </a:br>
            <a:r>
              <a:rPr lang="en-US" dirty="0">
                <a:solidFill>
                  <a:schemeClr val="tx1"/>
                </a:solidFill>
                <a:latin typeface="+mn-lt"/>
              </a:rPr>
              <a:t/>
            </a:r>
            <a:br>
              <a:rPr lang="en-US" dirty="0">
                <a:solidFill>
                  <a:schemeClr val="tx1"/>
                </a:solidFill>
                <a:latin typeface="+mn-lt"/>
              </a:rPr>
            </a:br>
            <a:r>
              <a:rPr lang="en-US" dirty="0" smtClean="0">
                <a:solidFill>
                  <a:schemeClr val="tx1"/>
                </a:solidFill>
                <a:latin typeface="+mn-lt"/>
              </a:rPr>
              <a:t>Risa Langelo, </a:t>
            </a:r>
            <a:r>
              <a:rPr lang="en-US" b="0" dirty="0" smtClean="0">
                <a:solidFill>
                  <a:schemeClr val="tx1"/>
                </a:solidFill>
                <a:latin typeface="+mn-lt"/>
              </a:rPr>
              <a:t>University of Nebraska Lincoln, </a:t>
            </a:r>
            <a:r>
              <a:rPr lang="en-US" b="0" dirty="0">
                <a:solidFill>
                  <a:schemeClr val="tx1"/>
                </a:solidFill>
                <a:latin typeface="+mn-lt"/>
              </a:rPr>
              <a:t>Assistant Director of </a:t>
            </a:r>
            <a:r>
              <a:rPr lang="en-US" b="0" dirty="0" smtClean="0">
                <a:solidFill>
                  <a:schemeClr val="tx1"/>
                </a:solidFill>
                <a:latin typeface="+mn-lt"/>
              </a:rPr>
              <a:t>Admissions, </a:t>
            </a:r>
            <a:r>
              <a:rPr lang="en-US" b="0" dirty="0" smtClean="0">
                <a:solidFill>
                  <a:schemeClr val="tx1"/>
                </a:solidFill>
                <a:latin typeface="+mn-lt"/>
                <a:hlinkClick r:id="rId5"/>
              </a:rPr>
              <a:t>risa.langelo@unl.edu</a:t>
            </a:r>
            <a:r>
              <a:rPr lang="en-US" b="0" dirty="0" smtClean="0">
                <a:solidFill>
                  <a:schemeClr val="tx1"/>
                </a:solidFill>
                <a:latin typeface="+mn-lt"/>
              </a:rPr>
              <a:t> </a:t>
            </a:r>
            <a:r>
              <a:rPr lang="en-US" b="0" dirty="0">
                <a:solidFill>
                  <a:schemeClr val="tx1"/>
                </a:solidFill>
                <a:latin typeface="+mn-lt"/>
              </a:rPr>
              <a:t/>
            </a:r>
            <a:br>
              <a:rPr lang="en-US" b="0" dirty="0">
                <a:solidFill>
                  <a:schemeClr val="tx1"/>
                </a:solidFill>
                <a:latin typeface="+mn-lt"/>
              </a:rPr>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3" name="TextBox 2"/>
          <p:cNvSpPr txBox="1"/>
          <p:nvPr/>
        </p:nvSpPr>
        <p:spPr>
          <a:xfrm>
            <a:off x="1589809" y="1194955"/>
            <a:ext cx="9981507" cy="830997"/>
          </a:xfrm>
          <a:prstGeom prst="rect">
            <a:avLst/>
          </a:prstGeom>
          <a:noFill/>
        </p:spPr>
        <p:txBody>
          <a:bodyPr wrap="square" rtlCol="0">
            <a:spAutoFit/>
          </a:bodyPr>
          <a:lstStyle/>
          <a:p>
            <a:pPr algn="ctr"/>
            <a:r>
              <a:rPr lang="en-US" sz="4800" b="1" dirty="0" smtClean="0">
                <a:solidFill>
                  <a:srgbClr val="00B0F0"/>
                </a:solidFill>
              </a:rPr>
              <a:t>QUESTIONS?</a:t>
            </a:r>
            <a:endParaRPr lang="en-US" sz="4800" b="1" dirty="0">
              <a:solidFill>
                <a:srgbClr val="00B0F0"/>
              </a:solidFill>
            </a:endParaRPr>
          </a:p>
        </p:txBody>
      </p:sp>
    </p:spTree>
    <p:extLst>
      <p:ext uri="{BB962C8B-B14F-4D97-AF65-F5344CB8AC3E}">
        <p14:creationId xmlns:p14="http://schemas.microsoft.com/office/powerpoint/2010/main" val="1190997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555" y="2912643"/>
            <a:ext cx="9949117" cy="968841"/>
          </a:xfrm>
        </p:spPr>
        <p:txBody>
          <a:bodyPr>
            <a:normAutofit/>
          </a:bodyPr>
          <a:lstStyle/>
          <a:p>
            <a:pPr algn="ctr"/>
            <a:r>
              <a:rPr lang="en-US" sz="4400" dirty="0" smtClean="0"/>
              <a:t>Questions?</a:t>
            </a:r>
            <a:endParaRPr lang="en-US" sz="4400" dirty="0"/>
          </a:p>
        </p:txBody>
      </p:sp>
    </p:spTree>
    <p:extLst>
      <p:ext uri="{BB962C8B-B14F-4D97-AF65-F5344CB8AC3E}">
        <p14:creationId xmlns:p14="http://schemas.microsoft.com/office/powerpoint/2010/main" val="222878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832" y="3387726"/>
            <a:ext cx="11127346" cy="1142711"/>
          </a:xfrm>
        </p:spPr>
        <p:txBody>
          <a:bodyPr>
            <a:noAutofit/>
          </a:bodyPr>
          <a:lstStyle/>
          <a:p>
            <a:r>
              <a:rPr lang="en-US" sz="3200" dirty="0" smtClean="0"/>
              <a:t>The State of IB for Title 1 IB Students</a:t>
            </a:r>
            <a:endParaRPr lang="en-US" sz="3200" b="1"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19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latin typeface="Arial" panose="020B0604020202020204" pitchFamily="34" charset="0"/>
                <a:cs typeface="Arial" panose="020B0604020202020204" pitchFamily="34" charset="0"/>
              </a:rPr>
              <a:t>Access to IB programmes</a:t>
            </a:r>
          </a:p>
        </p:txBody>
      </p:sp>
      <p:sp>
        <p:nvSpPr>
          <p:cNvPr id="3" name="Text Placeholder 2"/>
          <p:cNvSpPr>
            <a:spLocks noGrp="1"/>
          </p:cNvSpPr>
          <p:nvPr>
            <p:ph type="body" sz="quarter" idx="10"/>
          </p:nvPr>
        </p:nvSpPr>
        <p:spPr>
          <a:xfrm>
            <a:off x="7654413" y="2882012"/>
            <a:ext cx="2133600" cy="365125"/>
          </a:xfrm>
        </p:spPr>
        <p:txBody>
          <a:bodyPr/>
          <a:lstStyle/>
          <a:p>
            <a:r>
              <a:rPr lang="en-US" sz="1846" dirty="0"/>
              <a:t>60% of all public schools that offered IB programmes in the US (2012-2013) were designated Title I.</a:t>
            </a:r>
          </a:p>
        </p:txBody>
      </p:sp>
      <p:sp>
        <p:nvSpPr>
          <p:cNvPr id="4" name="Date Placeholder 3"/>
          <p:cNvSpPr>
            <a:spLocks noGrp="1"/>
          </p:cNvSpPr>
          <p:nvPr>
            <p:ph type="dt" sz="half" idx="4294967295"/>
          </p:nvPr>
        </p:nvSpPr>
        <p:spPr>
          <a:xfrm>
            <a:off x="1914532" y="6147594"/>
            <a:ext cx="3369379" cy="273988"/>
          </a:xfrm>
          <a:prstGeom prst="rect">
            <a:avLst/>
          </a:prstGeom>
        </p:spPr>
        <p:txBody>
          <a:bodyPr/>
          <a:lstStyle/>
          <a:p>
            <a:endParaRPr lang="en-GB" dirty="0" smtClean="0"/>
          </a:p>
        </p:txBody>
      </p:sp>
      <p:pic>
        <p:nvPicPr>
          <p:cNvPr id="1026" name="Picture 2"/>
          <p:cNvPicPr>
            <a:picLocks noChangeAspect="1" noChangeArrowheads="1"/>
          </p:cNvPicPr>
          <p:nvPr/>
        </p:nvPicPr>
        <p:blipFill>
          <a:blip r:embed="rId3" cstate="print"/>
          <a:srcRect/>
          <a:stretch>
            <a:fillRect/>
          </a:stretch>
        </p:blipFill>
        <p:spPr bwMode="auto">
          <a:xfrm>
            <a:off x="1633284" y="2366023"/>
            <a:ext cx="4851342" cy="2869809"/>
          </a:xfrm>
          <a:prstGeom prst="rect">
            <a:avLst/>
          </a:prstGeom>
          <a:noFill/>
          <a:ln w="9525">
            <a:noFill/>
            <a:miter lim="800000"/>
            <a:headEnd/>
            <a:tailEnd/>
          </a:ln>
          <a:effectLst/>
        </p:spPr>
      </p:pic>
      <p:sp>
        <p:nvSpPr>
          <p:cNvPr id="6" name="Date Placeholder 3"/>
          <p:cNvSpPr txBox="1">
            <a:spLocks/>
          </p:cNvSpPr>
          <p:nvPr/>
        </p:nvSpPr>
        <p:spPr>
          <a:xfrm>
            <a:off x="7208076" y="6111705"/>
            <a:ext cx="3369379" cy="636664"/>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GB" sz="1100"/>
              <a:t>© International Baccalaureate Organization, 2015 </a:t>
            </a:r>
            <a:endParaRPr lang="en-GB" sz="1100" dirty="0"/>
          </a:p>
        </p:txBody>
      </p:sp>
    </p:spTree>
    <p:extLst>
      <p:ext uri="{BB962C8B-B14F-4D97-AF65-F5344CB8AC3E}">
        <p14:creationId xmlns:p14="http://schemas.microsoft.com/office/powerpoint/2010/main" val="335321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solidFill>
                  <a:srgbClr val="00B0F0"/>
                </a:solidFill>
                <a:latin typeface="Arial" panose="020B0604020202020204" pitchFamily="34" charset="0"/>
                <a:cs typeface="Arial" panose="020B0604020202020204" pitchFamily="34" charset="0"/>
              </a:rPr>
              <a:t>College enrollment outcomes</a:t>
            </a:r>
          </a:p>
        </p:txBody>
      </p:sp>
      <p:sp>
        <p:nvSpPr>
          <p:cNvPr id="5" name="Text Placeholder 4"/>
          <p:cNvSpPr>
            <a:spLocks noGrp="1"/>
          </p:cNvSpPr>
          <p:nvPr>
            <p:ph type="body" sz="quarter" idx="10"/>
          </p:nvPr>
        </p:nvSpPr>
        <p:spPr>
          <a:xfrm>
            <a:off x="7323897" y="2017309"/>
            <a:ext cx="2898775" cy="2278986"/>
          </a:xfrm>
        </p:spPr>
        <p:txBody>
          <a:bodyPr/>
          <a:lstStyle/>
          <a:p>
            <a:pPr lvl="1"/>
            <a:r>
              <a:rPr lang="en-US" dirty="0">
                <a:solidFill>
                  <a:srgbClr val="033288"/>
                </a:solidFill>
              </a:rPr>
              <a:t>DP students from Title I schools enroll in college at much higher rates than the national </a:t>
            </a:r>
            <a:r>
              <a:rPr lang="en-US" dirty="0" smtClean="0">
                <a:solidFill>
                  <a:srgbClr val="033288"/>
                </a:solidFill>
              </a:rPr>
              <a:t>averages.</a:t>
            </a:r>
            <a:endParaRPr lang="en-US" dirty="0">
              <a:solidFill>
                <a:srgbClr val="033288"/>
              </a:solidFill>
            </a:endParaRPr>
          </a:p>
        </p:txBody>
      </p:sp>
      <p:pic>
        <p:nvPicPr>
          <p:cNvPr id="2" name="Picture 2"/>
          <p:cNvPicPr preferRelativeResize="0">
            <a:picLocks noChangeAspect="1" noChangeArrowheads="1"/>
          </p:cNvPicPr>
          <p:nvPr/>
        </p:nvPicPr>
        <p:blipFill>
          <a:blip r:embed="rId3" cstate="print"/>
          <a:srcRect/>
          <a:stretch>
            <a:fillRect/>
          </a:stretch>
        </p:blipFill>
        <p:spPr bwMode="auto">
          <a:xfrm>
            <a:off x="1832092" y="2035666"/>
            <a:ext cx="5292997" cy="3713871"/>
          </a:xfrm>
          <a:prstGeom prst="rect">
            <a:avLst/>
          </a:prstGeom>
          <a:noFill/>
          <a:ln w="9525">
            <a:noFill/>
            <a:miter lim="800000"/>
            <a:headEnd/>
            <a:tailEnd/>
          </a:ln>
          <a:effectLst/>
        </p:spPr>
      </p:pic>
      <p:sp>
        <p:nvSpPr>
          <p:cNvPr id="6" name="Oval 5"/>
          <p:cNvSpPr>
            <a:spLocks noChangeAspect="1"/>
          </p:cNvSpPr>
          <p:nvPr/>
        </p:nvSpPr>
        <p:spPr bwMode="auto">
          <a:xfrm>
            <a:off x="2661070" y="3156802"/>
            <a:ext cx="334108" cy="25321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83077" tIns="43200" rIns="83077" bIns="43200" numCol="1" rtlCol="0" anchor="ctr" anchorCtr="0" compatLnSpc="1">
            <a:prstTxWarp prst="textNoShape">
              <a:avLst/>
            </a:prstTxWarp>
          </a:bodyPr>
          <a:lstStyle/>
          <a:p>
            <a:pPr defTabSz="844083" eaLnBrk="0" hangingPunct="0"/>
            <a:endParaRPr lang="en-US" sz="1108"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7" name="Oval 6"/>
          <p:cNvSpPr>
            <a:spLocks noChangeAspect="1"/>
          </p:cNvSpPr>
          <p:nvPr/>
        </p:nvSpPr>
        <p:spPr bwMode="auto">
          <a:xfrm>
            <a:off x="6358698" y="4032859"/>
            <a:ext cx="329118" cy="25321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83077" tIns="43200" rIns="83077" bIns="43200" numCol="1" rtlCol="0" anchor="ctr" anchorCtr="0" compatLnSpc="1">
            <a:prstTxWarp prst="textNoShape">
              <a:avLst/>
            </a:prstTxWarp>
          </a:bodyPr>
          <a:lstStyle/>
          <a:p>
            <a:pPr defTabSz="844083" eaLnBrk="0" hangingPunct="0"/>
            <a:endParaRPr lang="en-US" sz="1108"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8" name="Date Placeholder 3"/>
          <p:cNvSpPr txBox="1">
            <a:spLocks/>
          </p:cNvSpPr>
          <p:nvPr/>
        </p:nvSpPr>
        <p:spPr>
          <a:xfrm>
            <a:off x="7208076" y="6111705"/>
            <a:ext cx="3369379" cy="636664"/>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GB" sz="1100"/>
              <a:t>© International Baccalaureate Organization, 2015 </a:t>
            </a:r>
            <a:endParaRPr lang="en-GB" sz="1100" dirty="0"/>
          </a:p>
        </p:txBody>
      </p:sp>
    </p:spTree>
    <p:extLst>
      <p:ext uri="{BB962C8B-B14F-4D97-AF65-F5344CB8AC3E}">
        <p14:creationId xmlns:p14="http://schemas.microsoft.com/office/powerpoint/2010/main" val="1280886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sz="2800" b="1" dirty="0">
                <a:solidFill>
                  <a:srgbClr val="00B0F0"/>
                </a:solidFill>
                <a:latin typeface="Arial" panose="020B0604020202020204" pitchFamily="34" charset="0"/>
                <a:cs typeface="Arial" panose="020B0604020202020204" pitchFamily="34" charset="0"/>
              </a:rPr>
              <a:t>College enrollment outcomes</a:t>
            </a:r>
          </a:p>
        </p:txBody>
      </p:sp>
      <p:sp>
        <p:nvSpPr>
          <p:cNvPr id="4" name="Date Placeholder 3"/>
          <p:cNvSpPr>
            <a:spLocks noGrp="1"/>
          </p:cNvSpPr>
          <p:nvPr>
            <p:ph type="dt" sz="half" idx="4294967295"/>
          </p:nvPr>
        </p:nvSpPr>
        <p:spPr>
          <a:xfrm>
            <a:off x="7208076" y="6111705"/>
            <a:ext cx="3369379" cy="636664"/>
          </a:xfrm>
          <a:prstGeom prst="rect">
            <a:avLst/>
          </a:prstGeom>
        </p:spPr>
        <p:txBody>
          <a:bodyPr/>
          <a:lstStyle/>
          <a:p>
            <a:r>
              <a:rPr lang="en-GB" sz="1100" dirty="0"/>
              <a:t>© International Baccalaureate Organization, 2015 </a:t>
            </a:r>
          </a:p>
        </p:txBody>
      </p:sp>
      <p:pic>
        <p:nvPicPr>
          <p:cNvPr id="2052" name="Picture 4" descr="C:\Users\emilyv\Desktop\Untitled.png"/>
          <p:cNvPicPr>
            <a:picLocks noChangeAspect="1" noChangeArrowheads="1"/>
          </p:cNvPicPr>
          <p:nvPr/>
        </p:nvPicPr>
        <p:blipFill>
          <a:blip r:embed="rId3" cstate="print"/>
          <a:srcRect/>
          <a:stretch>
            <a:fillRect/>
          </a:stretch>
        </p:blipFill>
        <p:spPr bwMode="auto">
          <a:xfrm>
            <a:off x="5608358" y="2461358"/>
            <a:ext cx="4704542" cy="4273658"/>
          </a:xfrm>
          <a:prstGeom prst="rect">
            <a:avLst/>
          </a:prstGeom>
          <a:noFill/>
        </p:spPr>
      </p:pic>
      <p:sp>
        <p:nvSpPr>
          <p:cNvPr id="13" name="Oval 12"/>
          <p:cNvSpPr/>
          <p:nvPr/>
        </p:nvSpPr>
        <p:spPr bwMode="auto">
          <a:xfrm>
            <a:off x="7319098" y="3209496"/>
            <a:ext cx="297120" cy="228600"/>
          </a:xfrm>
          <a:prstGeom prst="ellipse">
            <a:avLst/>
          </a:prstGeom>
          <a:noFill/>
          <a:ln w="12700" cap="flat" cmpd="sng" algn="ctr">
            <a:solidFill>
              <a:srgbClr val="FF0000"/>
            </a:solidFill>
            <a:prstDash val="solid"/>
            <a:round/>
            <a:headEnd type="none" w="med" len="med"/>
            <a:tailEnd type="none" w="med" len="med"/>
          </a:ln>
          <a:effectLst/>
        </p:spPr>
        <p:txBody>
          <a:bodyPr vert="horz" wrap="none" lIns="83077" tIns="43200" rIns="83077" bIns="43200" numCol="1" rtlCol="0" anchor="ctr" anchorCtr="0" compatLnSpc="1">
            <a:prstTxWarp prst="textNoShape">
              <a:avLst/>
            </a:prstTxWarp>
          </a:bodyPr>
          <a:lstStyle/>
          <a:p>
            <a:pPr defTabSz="844083" eaLnBrk="0" hangingPunct="0"/>
            <a:endParaRPr lang="en-US" sz="1108"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Oval 5"/>
          <p:cNvSpPr/>
          <p:nvPr/>
        </p:nvSpPr>
        <p:spPr bwMode="auto">
          <a:xfrm>
            <a:off x="8033366" y="3832153"/>
            <a:ext cx="297120" cy="249368"/>
          </a:xfrm>
          <a:prstGeom prst="ellipse">
            <a:avLst/>
          </a:prstGeom>
          <a:noFill/>
          <a:ln w="12700" cap="flat" cmpd="sng" algn="ctr">
            <a:solidFill>
              <a:srgbClr val="FF0000"/>
            </a:solidFill>
            <a:prstDash val="solid"/>
            <a:round/>
            <a:headEnd type="none" w="med" len="med"/>
            <a:tailEnd type="none" w="med" len="med"/>
          </a:ln>
          <a:effectLst/>
        </p:spPr>
        <p:txBody>
          <a:bodyPr vert="horz" wrap="none" lIns="83077" tIns="43200" rIns="83077" bIns="43200" numCol="1" rtlCol="0" anchor="ctr" anchorCtr="0" compatLnSpc="1">
            <a:prstTxWarp prst="textNoShape">
              <a:avLst/>
            </a:prstTxWarp>
          </a:bodyPr>
          <a:lstStyle/>
          <a:p>
            <a:pPr defTabSz="844083" eaLnBrk="0" hangingPunct="0"/>
            <a:endParaRPr lang="en-US" sz="1108"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1894568" y="2248677"/>
            <a:ext cx="3369379" cy="3416320"/>
          </a:xfrm>
          <a:prstGeom prst="rect">
            <a:avLst/>
          </a:prstGeom>
        </p:spPr>
        <p:txBody>
          <a:bodyPr wrap="square">
            <a:spAutoFit/>
          </a:bodyPr>
          <a:lstStyle/>
          <a:p>
            <a:pPr marL="664632" lvl="1" indent="-332316">
              <a:buClr>
                <a:srgbClr val="004B8D"/>
              </a:buClr>
              <a:buFont typeface="Arial" pitchFamily="34" charset="0"/>
              <a:buChar char="•"/>
            </a:pPr>
            <a:r>
              <a:rPr lang="en-US" dirty="0">
                <a:solidFill>
                  <a:srgbClr val="033288"/>
                </a:solidFill>
                <a:latin typeface="Arial" panose="020B0604020202020204" pitchFamily="34" charset="0"/>
                <a:cs typeface="Arial" panose="020B0604020202020204" pitchFamily="34" charset="0"/>
              </a:rPr>
              <a:t>Low-income African American DP students from Title I schools have the highest college enrollment rate among the racial/ethnic groups in this study (84%), while nationally the college enrollment rate of African American students is the lowest (57%).</a:t>
            </a:r>
          </a:p>
        </p:txBody>
      </p:sp>
    </p:spTree>
    <p:extLst>
      <p:ext uri="{BB962C8B-B14F-4D97-AF65-F5344CB8AC3E}">
        <p14:creationId xmlns:p14="http://schemas.microsoft.com/office/powerpoint/2010/main" val="407622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00B0F0"/>
                </a:solidFill>
                <a:latin typeface="Arial" panose="020B0604020202020204" pitchFamily="34" charset="0"/>
                <a:cs typeface="Arial" panose="020B0604020202020204" pitchFamily="34" charset="0"/>
              </a:rPr>
              <a:t>Key points</a:t>
            </a:r>
          </a:p>
        </p:txBody>
      </p:sp>
      <p:sp>
        <p:nvSpPr>
          <p:cNvPr id="3" name="Text Placeholder 2"/>
          <p:cNvSpPr>
            <a:spLocks noGrp="1"/>
          </p:cNvSpPr>
          <p:nvPr>
            <p:ph type="body" sz="quarter" idx="10"/>
          </p:nvPr>
        </p:nvSpPr>
        <p:spPr>
          <a:xfrm>
            <a:off x="2116104" y="1893404"/>
            <a:ext cx="8268929" cy="3135993"/>
          </a:xfrm>
        </p:spPr>
        <p:txBody>
          <a:bodyPr/>
          <a:lstStyle/>
          <a:p>
            <a:pPr marL="742950" lvl="1" indent="-285750">
              <a:buFont typeface="Arial" panose="020B0604020202020204" pitchFamily="34" charset="0"/>
              <a:buChar char="•"/>
            </a:pPr>
            <a:r>
              <a:rPr lang="en-US" sz="2000" dirty="0">
                <a:solidFill>
                  <a:srgbClr val="033288"/>
                </a:solidFill>
              </a:rPr>
              <a:t>IB programmes have a substantial presence in Title I schools.</a:t>
            </a:r>
          </a:p>
          <a:p>
            <a:pPr lvl="1"/>
            <a:endParaRPr lang="en-US" sz="2000" dirty="0">
              <a:solidFill>
                <a:srgbClr val="033288"/>
              </a:solidFill>
            </a:endParaRPr>
          </a:p>
          <a:p>
            <a:pPr marL="742950" lvl="1" indent="-285750">
              <a:buFont typeface="Arial" panose="020B0604020202020204" pitchFamily="34" charset="0"/>
              <a:buChar char="•"/>
            </a:pPr>
            <a:r>
              <a:rPr lang="en-US" sz="2000" dirty="0">
                <a:solidFill>
                  <a:srgbClr val="033288"/>
                </a:solidFill>
              </a:rPr>
              <a:t>Race/ethnicity and income of an IB student has limited effects on his or her college enrollment.</a:t>
            </a:r>
          </a:p>
          <a:p>
            <a:pPr lvl="1"/>
            <a:endParaRPr lang="en-US" sz="2000" dirty="0">
              <a:solidFill>
                <a:srgbClr val="033288"/>
              </a:solidFill>
            </a:endParaRPr>
          </a:p>
          <a:p>
            <a:pPr marL="742950" lvl="1" indent="-285750">
              <a:buFont typeface="Arial" panose="020B0604020202020204" pitchFamily="34" charset="0"/>
              <a:buChar char="•"/>
            </a:pPr>
            <a:r>
              <a:rPr lang="en-US" sz="2000" dirty="0">
                <a:solidFill>
                  <a:srgbClr val="033288"/>
                </a:solidFill>
              </a:rPr>
              <a:t>African American DP students from Title I schools have the highest postsecondary enrollment rate among the racial and ethnic groups in this study. </a:t>
            </a:r>
          </a:p>
          <a:p>
            <a:endParaRPr lang="en-US" sz="1800" dirty="0"/>
          </a:p>
        </p:txBody>
      </p:sp>
      <p:sp>
        <p:nvSpPr>
          <p:cNvPr id="4" name="Date Placeholder 3"/>
          <p:cNvSpPr>
            <a:spLocks noGrp="1"/>
          </p:cNvSpPr>
          <p:nvPr>
            <p:ph type="dt" sz="half" idx="4294967295"/>
          </p:nvPr>
        </p:nvSpPr>
        <p:spPr>
          <a:xfrm>
            <a:off x="1914532" y="6147594"/>
            <a:ext cx="3369379" cy="273988"/>
          </a:xfrm>
          <a:prstGeom prst="rect">
            <a:avLst/>
          </a:prstGeom>
        </p:spPr>
        <p:txBody>
          <a:bodyPr/>
          <a:lstStyle/>
          <a:p>
            <a:endParaRPr lang="en-GB" dirty="0"/>
          </a:p>
        </p:txBody>
      </p:sp>
      <p:sp>
        <p:nvSpPr>
          <p:cNvPr id="5" name="Date Placeholder 3"/>
          <p:cNvSpPr txBox="1">
            <a:spLocks/>
          </p:cNvSpPr>
          <p:nvPr/>
        </p:nvSpPr>
        <p:spPr>
          <a:xfrm>
            <a:off x="7208076" y="6111705"/>
            <a:ext cx="3369379" cy="636664"/>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GB" sz="1100"/>
              <a:t>© International Baccalaureate Organization, 2015 </a:t>
            </a:r>
            <a:endParaRPr lang="en-GB" sz="1100" dirty="0"/>
          </a:p>
        </p:txBody>
      </p:sp>
    </p:spTree>
    <p:extLst>
      <p:ext uri="{BB962C8B-B14F-4D97-AF65-F5344CB8AC3E}">
        <p14:creationId xmlns:p14="http://schemas.microsoft.com/office/powerpoint/2010/main" val="1441564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832" y="3387726"/>
            <a:ext cx="11127346" cy="1142711"/>
          </a:xfrm>
        </p:spPr>
        <p:txBody>
          <a:bodyPr>
            <a:noAutofit/>
          </a:bodyPr>
          <a:lstStyle/>
          <a:p>
            <a:r>
              <a:rPr lang="en-US" sz="3200" dirty="0" smtClean="0"/>
              <a:t>Institutional Perspectives</a:t>
            </a:r>
            <a:endParaRPr lang="en-US" sz="3200" b="1"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9534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Version 3_2011">
  <a:themeElements>
    <a:clrScheme name="Custom Depaul">
      <a:dk1>
        <a:sysClr val="windowText" lastClr="000000"/>
      </a:dk1>
      <a:lt1>
        <a:sysClr val="window" lastClr="FFFFFF"/>
      </a:lt1>
      <a:dk2>
        <a:srgbClr val="1F497D"/>
      </a:dk2>
      <a:lt2>
        <a:srgbClr val="EEECE1"/>
      </a:lt2>
      <a:accent1>
        <a:srgbClr val="416A9C"/>
      </a:accent1>
      <a:accent2>
        <a:srgbClr val="C0962B"/>
      </a:accent2>
      <a:accent3>
        <a:srgbClr val="BB1F2E"/>
      </a:accent3>
      <a:accent4>
        <a:srgbClr val="3478A2"/>
      </a:accent4>
      <a:accent5>
        <a:srgbClr val="C6C225"/>
      </a:accent5>
      <a:accent6>
        <a:srgbClr val="F79646"/>
      </a:accent6>
      <a:hlink>
        <a:srgbClr val="85D2DD"/>
      </a:hlink>
      <a:folHlink>
        <a:srgbClr val="5C27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BA_2014_EN_Basis">
  <a:themeElements>
    <a:clrScheme name="IBA_Color">
      <a:dk1>
        <a:srgbClr val="004B8D"/>
      </a:dk1>
      <a:lt1>
        <a:sysClr val="window" lastClr="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A-16-9-En" id="{E5B74A7B-DADE-5C4E-A5BC-DC7F349043DB}" vid="{78DAD44B-81EA-5F44-B789-941FE177B728}"/>
    </a:ext>
  </a:extLst>
</a:theme>
</file>

<file path=ppt/theme/theme3.xml><?xml version="1.0" encoding="utf-8"?>
<a:theme xmlns:a="http://schemas.openxmlformats.org/drawingml/2006/main" name="Elemental">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2015</Words>
  <Application>Microsoft Office PowerPoint</Application>
  <PresentationFormat>Widescreen</PresentationFormat>
  <Paragraphs>283</Paragraphs>
  <Slides>38</Slides>
  <Notes>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38</vt:i4>
      </vt:variant>
    </vt:vector>
  </HeadingPairs>
  <TitlesOfParts>
    <vt:vector size="57" baseType="lpstr">
      <vt:lpstr>ＭＳ Ｐゴシック</vt:lpstr>
      <vt:lpstr>Arial</vt:lpstr>
      <vt:lpstr>Arial Bold</vt:lpstr>
      <vt:lpstr>Calibri</vt:lpstr>
      <vt:lpstr>Cambria</vt:lpstr>
      <vt:lpstr>Geneva</vt:lpstr>
      <vt:lpstr>Helvetica</vt:lpstr>
      <vt:lpstr>Helvetica Light</vt:lpstr>
      <vt:lpstr>Lucida Grande</vt:lpstr>
      <vt:lpstr>Myriad Pro</vt:lpstr>
      <vt:lpstr>Noto Symbol</vt:lpstr>
      <vt:lpstr>Times New Roman</vt:lpstr>
      <vt:lpstr>Verdana</vt:lpstr>
      <vt:lpstr>WhitneyHTF-Bold</vt:lpstr>
      <vt:lpstr>Wingdings</vt:lpstr>
      <vt:lpstr>Version 3_2011</vt:lpstr>
      <vt:lpstr>IBA_2014_EN_Basis</vt:lpstr>
      <vt:lpstr>Elemental</vt:lpstr>
      <vt:lpstr>Office Theme</vt:lpstr>
      <vt:lpstr>PowerPoint Presentation</vt:lpstr>
      <vt:lpstr>Getting Beyond Credit to Success – Translating the Value of IB for low-income and underrepresented minority students</vt:lpstr>
      <vt:lpstr>Rachelle Bernadel, International Baccalaureate, University Relations Administrator, rachelle.bernadel@ibo.org   Kevin Hudson, Princeton University, Assistant Director for College Opportunity – Office of the Provost, kchudson@Princeton.edu   Brian Spittle, DePaul University, Assistant Vice President -  Center for Access and Attainment, bspittle@depaul.edu   Risa Langelo, University of Nebraska Lincoln, Assistant Director of Admissions, risa.langelo@unl.edu       </vt:lpstr>
      <vt:lpstr>The State of IB for Title 1 IB Students</vt:lpstr>
      <vt:lpstr>Access to IB programmes</vt:lpstr>
      <vt:lpstr>College enrollment outcomes</vt:lpstr>
      <vt:lpstr>College enrollment outcomes</vt:lpstr>
      <vt:lpstr>Key points</vt:lpstr>
      <vt:lpstr>Institutional Perspectives</vt:lpstr>
      <vt:lpstr>PowerPoint Presentation</vt:lpstr>
      <vt:lpstr>Source: NY Times, Who Gets to Graduate </vt:lpstr>
      <vt:lpstr>IB APPLICATION TO SELECTIVE AMERICAN UNIVERSITIES </vt:lpstr>
      <vt:lpstr>PowerPoint Presentation</vt:lpstr>
      <vt:lpstr>PowerPoint Presentation</vt:lpstr>
      <vt:lpstr>SAMPLE DISTRIBUTION REQUIREMENTS </vt:lpstr>
      <vt:lpstr>Expanding Access and Success</vt:lpstr>
      <vt:lpstr>Life After College</vt:lpstr>
      <vt:lpstr>HIGHER EDUCATION MATTERS</vt:lpstr>
      <vt:lpstr>DePaul University: mission-based commitment to student access</vt:lpstr>
      <vt:lpstr>Why IB is important to DePaul </vt:lpstr>
      <vt:lpstr>Timeline of IB expansion in Chicago Public Schools</vt:lpstr>
      <vt:lpstr>Working to My Potential (2012)</vt:lpstr>
      <vt:lpstr>Responding to student and parent questions about IB in Chicago</vt:lpstr>
      <vt:lpstr>Communicating the value of IB to students in Chicago Public Schools</vt:lpstr>
      <vt:lpstr>When it comes to college, CPS IB students are both like and unlike other students from low-income and 1st generation families </vt:lpstr>
      <vt:lpstr>CPS IB students matching access with attainment at DePaul</vt:lpstr>
      <vt:lpstr> Creating a pathway for high ability IB students from CPS at DePaul Center for Access and Attainment Research Lab for first-year students </vt:lpstr>
      <vt:lpstr>Building pathways to graduate school for CPS IB students at DePaul</vt:lpstr>
      <vt:lpstr>Building awareness with admissions staff: some IB college ‘Potholes’</vt:lpstr>
      <vt:lpstr>UNL’s Urban IB Partnership</vt:lpstr>
      <vt:lpstr>Emerging Leaders Course</vt:lpstr>
      <vt:lpstr>IBCP as a Pathway for all Students</vt:lpstr>
      <vt:lpstr>IB Perspective: Growing CP Recognition</vt:lpstr>
      <vt:lpstr>IB Perspective: Growing CP Recognition</vt:lpstr>
      <vt:lpstr>DePaul: Preparing for the Career-related program</vt:lpstr>
      <vt:lpstr>UNL: Career- Related Program</vt:lpstr>
      <vt:lpstr> Rachelle Bernadel, International Baccalaureate, University Relations Administrator, rachelle.bernadel@ibo.org   Kevin Hudson, Princeton University, Assistant Director for College Opportunity – Office of the Provost, kchudson@Princeton.edu   Brian Spittle, DePaul University, Assistant Vice President -  Center for Access and Attainment, bspittle@depaul.edu   Risa Langelo, University of Nebraska Lincoln, Assistant Director of Admissions, risa.langelo@unl.edu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UNL’s Urban IB Partnership</dc:title>
  <dc:creator>Risa Langelo</dc:creator>
  <cp:lastModifiedBy>Rachelle Bernadel</cp:lastModifiedBy>
  <cp:revision>22</cp:revision>
  <dcterms:created xsi:type="dcterms:W3CDTF">2016-06-16T14:42:50Z</dcterms:created>
  <dcterms:modified xsi:type="dcterms:W3CDTF">2016-07-16T19:23:35Z</dcterms:modified>
</cp:coreProperties>
</file>