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2"/>
  </p:notes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E8F87-F9C9-48CE-9131-C9285D61213B}" v="44" dt="2019-08-27T06:55:18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7785"/>
  </p:normalViewPr>
  <p:slideViewPr>
    <p:cSldViewPr snapToGrid="0">
      <p:cViewPr varScale="1">
        <p:scale>
          <a:sx n="114" d="100"/>
          <a:sy n="114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a Ramos" userId="d56bf4d8-b499-4f71-870a-bd7425d32230" providerId="ADAL" clId="{AA996A08-85E7-4553-8D87-B0FEE789413A}"/>
    <pc:docChg chg="custSel addSld delSld modSld">
      <pc:chgData name="Elsa Ramos" userId="d56bf4d8-b499-4f71-870a-bd7425d32230" providerId="ADAL" clId="{AA996A08-85E7-4553-8D87-B0FEE789413A}" dt="2019-08-27T06:55:18.439" v="43"/>
      <pc:docMkLst>
        <pc:docMk/>
      </pc:docMkLst>
      <pc:sldChg chg="addSp delSp modSp">
        <pc:chgData name="Elsa Ramos" userId="d56bf4d8-b499-4f71-870a-bd7425d32230" providerId="ADAL" clId="{AA996A08-85E7-4553-8D87-B0FEE789413A}" dt="2019-08-27T06:54:34.786" v="28" actId="14100"/>
        <pc:sldMkLst>
          <pc:docMk/>
          <pc:sldMk cId="85278825" sldId="257"/>
        </pc:sldMkLst>
        <pc:spChg chg="mod">
          <ac:chgData name="Elsa Ramos" userId="d56bf4d8-b499-4f71-870a-bd7425d32230" providerId="ADAL" clId="{AA996A08-85E7-4553-8D87-B0FEE789413A}" dt="2019-08-27T06:54:34.786" v="28" actId="14100"/>
          <ac:spMkLst>
            <pc:docMk/>
            <pc:sldMk cId="85278825" sldId="257"/>
            <ac:spMk id="10" creationId="{FBBCBA34-D0AC-48EC-8FAE-4704505BB691}"/>
          </ac:spMkLst>
        </pc:spChg>
        <pc:picChg chg="del">
          <ac:chgData name="Elsa Ramos" userId="d56bf4d8-b499-4f71-870a-bd7425d32230" providerId="ADAL" clId="{AA996A08-85E7-4553-8D87-B0FEE789413A}" dt="2019-08-27T06:53:42.465" v="0" actId="478"/>
          <ac:picMkLst>
            <pc:docMk/>
            <pc:sldMk cId="85278825" sldId="257"/>
            <ac:picMk id="7" creationId="{189C3FE6-6185-4A11-9943-C3961A040F37}"/>
          </ac:picMkLst>
        </pc:picChg>
        <pc:picChg chg="add mod">
          <ac:chgData name="Elsa Ramos" userId="d56bf4d8-b499-4f71-870a-bd7425d32230" providerId="ADAL" clId="{AA996A08-85E7-4553-8D87-B0FEE789413A}" dt="2019-08-27T06:54:09.666" v="8" actId="1076"/>
          <ac:picMkLst>
            <pc:docMk/>
            <pc:sldMk cId="85278825" sldId="257"/>
            <ac:picMk id="12" creationId="{22A11162-4AD5-4A60-9676-2E8C32324379}"/>
          </ac:picMkLst>
        </pc:picChg>
      </pc:sldChg>
      <pc:sldChg chg="addSp delSp modSp">
        <pc:chgData name="Elsa Ramos" userId="d56bf4d8-b499-4f71-870a-bd7425d32230" providerId="ADAL" clId="{AA996A08-85E7-4553-8D87-B0FEE789413A}" dt="2019-08-27T06:55:04.263" v="38" actId="1076"/>
        <pc:sldMkLst>
          <pc:docMk/>
          <pc:sldMk cId="4210336949" sldId="259"/>
        </pc:sldMkLst>
        <pc:spChg chg="add del mod">
          <ac:chgData name="Elsa Ramos" userId="d56bf4d8-b499-4f71-870a-bd7425d32230" providerId="ADAL" clId="{AA996A08-85E7-4553-8D87-B0FEE789413A}" dt="2019-08-27T06:54:51.024" v="34" actId="931"/>
          <ac:spMkLst>
            <pc:docMk/>
            <pc:sldMk cId="4210336949" sldId="259"/>
            <ac:spMk id="9" creationId="{2DDCA7C7-A242-46FA-A977-043A5C4BE718}"/>
          </ac:spMkLst>
        </pc:spChg>
        <pc:picChg chg="del">
          <ac:chgData name="Elsa Ramos" userId="d56bf4d8-b499-4f71-870a-bd7425d32230" providerId="ADAL" clId="{AA996A08-85E7-4553-8D87-B0FEE789413A}" dt="2019-08-27T06:54:41.250" v="29" actId="478"/>
          <ac:picMkLst>
            <pc:docMk/>
            <pc:sldMk cId="4210336949" sldId="259"/>
            <ac:picMk id="7" creationId="{FE32FEF6-7D26-4778-BEAB-8899989FB19B}"/>
          </ac:picMkLst>
        </pc:picChg>
        <pc:picChg chg="add mod">
          <ac:chgData name="Elsa Ramos" userId="d56bf4d8-b499-4f71-870a-bd7425d32230" providerId="ADAL" clId="{AA996A08-85E7-4553-8D87-B0FEE789413A}" dt="2019-08-27T06:55:04.263" v="38" actId="1076"/>
          <ac:picMkLst>
            <pc:docMk/>
            <pc:sldMk cId="4210336949" sldId="259"/>
            <ac:picMk id="11" creationId="{CA6AD0B0-D2E1-41EA-B6D3-AD07DAA17254}"/>
          </ac:picMkLst>
        </pc:picChg>
      </pc:sldChg>
      <pc:sldChg chg="add">
        <pc:chgData name="Elsa Ramos" userId="d56bf4d8-b499-4f71-870a-bd7425d32230" providerId="ADAL" clId="{AA996A08-85E7-4553-8D87-B0FEE789413A}" dt="2019-08-27T06:55:09.406" v="39"/>
        <pc:sldMkLst>
          <pc:docMk/>
          <pc:sldMk cId="4197006122" sldId="260"/>
        </pc:sldMkLst>
      </pc:sldChg>
      <pc:sldChg chg="add">
        <pc:chgData name="Elsa Ramos" userId="d56bf4d8-b499-4f71-870a-bd7425d32230" providerId="ADAL" clId="{AA996A08-85E7-4553-8D87-B0FEE789413A}" dt="2019-08-27T06:55:11.522" v="40"/>
        <pc:sldMkLst>
          <pc:docMk/>
          <pc:sldMk cId="2722182606" sldId="261"/>
        </pc:sldMkLst>
      </pc:sldChg>
      <pc:sldChg chg="add">
        <pc:chgData name="Elsa Ramos" userId="d56bf4d8-b499-4f71-870a-bd7425d32230" providerId="ADAL" clId="{AA996A08-85E7-4553-8D87-B0FEE789413A}" dt="2019-08-27T06:55:13.559" v="41"/>
        <pc:sldMkLst>
          <pc:docMk/>
          <pc:sldMk cId="3430225971" sldId="262"/>
        </pc:sldMkLst>
      </pc:sldChg>
      <pc:sldChg chg="add">
        <pc:chgData name="Elsa Ramos" userId="d56bf4d8-b499-4f71-870a-bd7425d32230" providerId="ADAL" clId="{AA996A08-85E7-4553-8D87-B0FEE789413A}" dt="2019-08-27T06:55:16.512" v="42"/>
        <pc:sldMkLst>
          <pc:docMk/>
          <pc:sldMk cId="2636070321" sldId="263"/>
        </pc:sldMkLst>
      </pc:sldChg>
      <pc:sldChg chg="add">
        <pc:chgData name="Elsa Ramos" userId="d56bf4d8-b499-4f71-870a-bd7425d32230" providerId="ADAL" clId="{AA996A08-85E7-4553-8D87-B0FEE789413A}" dt="2019-08-27T06:55:18.439" v="43"/>
        <pc:sldMkLst>
          <pc:docMk/>
          <pc:sldMk cId="1332708108" sldId="264"/>
        </pc:sldMkLst>
      </pc:sldChg>
      <pc:sldChg chg="del">
        <pc:chgData name="Elsa Ramos" userId="d56bf4d8-b499-4f71-870a-bd7425d32230" providerId="ADAL" clId="{AA996A08-85E7-4553-8D87-B0FEE789413A}" dt="2019-08-27T06:54:44.394" v="33" actId="2696"/>
        <pc:sldMkLst>
          <pc:docMk/>
          <pc:sldMk cId="2013421754" sldId="264"/>
        </pc:sldMkLst>
      </pc:sldChg>
      <pc:sldChg chg="del">
        <pc:chgData name="Elsa Ramos" userId="d56bf4d8-b499-4f71-870a-bd7425d32230" providerId="ADAL" clId="{AA996A08-85E7-4553-8D87-B0FEE789413A}" dt="2019-08-27T06:54:44.385" v="32" actId="2696"/>
        <pc:sldMkLst>
          <pc:docMk/>
          <pc:sldMk cId="2138811296" sldId="265"/>
        </pc:sldMkLst>
      </pc:sldChg>
      <pc:sldChg chg="del">
        <pc:chgData name="Elsa Ramos" userId="d56bf4d8-b499-4f71-870a-bd7425d32230" providerId="ADAL" clId="{AA996A08-85E7-4553-8D87-B0FEE789413A}" dt="2019-08-27T06:54:44.370" v="30" actId="2696"/>
        <pc:sldMkLst>
          <pc:docMk/>
          <pc:sldMk cId="2418174185" sldId="266"/>
        </pc:sldMkLst>
      </pc:sldChg>
      <pc:sldChg chg="del">
        <pc:chgData name="Elsa Ramos" userId="d56bf4d8-b499-4f71-870a-bd7425d32230" providerId="ADAL" clId="{AA996A08-85E7-4553-8D87-B0FEE789413A}" dt="2019-08-27T06:54:44.377" v="31" actId="2696"/>
        <pc:sldMkLst>
          <pc:docMk/>
          <pc:sldMk cId="490141472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15E67-6132-486A-A3BE-7F9435BCCA55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1B9F-0626-4A77-8238-C4888C35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2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00" y="1368000"/>
            <a:ext cx="7884000" cy="2052000"/>
          </a:xfrm>
        </p:spPr>
        <p:txBody>
          <a:bodyPr anchor="b"/>
          <a:lstStyle>
            <a:lvl1pPr algn="ctr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50" y="3600000"/>
            <a:ext cx="7884350" cy="165576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04000" y="6516000"/>
            <a:ext cx="2439538" cy="116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International Baccalaureate Organization 2019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004000" y="6660000"/>
            <a:ext cx="38497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Baccalaureate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Baccalauréat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Bachillerato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7430704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6000" y="1367758"/>
            <a:ext cx="7884000" cy="2052000"/>
          </a:xfrm>
        </p:spPr>
        <p:txBody>
          <a:bodyPr anchor="b"/>
          <a:lstStyle>
            <a:lvl1pPr algn="ctr">
              <a:lnSpc>
                <a:spcPct val="100000"/>
              </a:lnSpc>
              <a:defRPr sz="5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50" y="3600000"/>
            <a:ext cx="7884350" cy="165576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004000" y="6516000"/>
            <a:ext cx="2439538" cy="116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International Baccalaureate Organization 2019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04000" y="6660000"/>
            <a:ext cx="38497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Baccalaureate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Baccalauréat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Bachillerato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555675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D01A-C3AC-4BBA-A15F-D6767F13ED90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440000"/>
            <a:ext cx="3816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000" y="1440000"/>
            <a:ext cx="3816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39DD-65F1-4356-B782-EFABAFD04910}" type="datetime1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AB6F-1521-44F9-BDA1-B03EBC6190A1}" type="datetime1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F56A-8EA0-4643-897A-E6B72C5E2EFF}" type="datetime1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49" y="324000"/>
            <a:ext cx="7884000" cy="925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649" y="1440000"/>
            <a:ext cx="3240000" cy="4464000"/>
          </a:xfrm>
        </p:spPr>
        <p:txBody>
          <a:bodyPr/>
          <a:lstStyle>
            <a:lvl1pPr>
              <a:defRPr sz="2600" baseline="0"/>
            </a:lvl1pPr>
            <a:lvl2pPr>
              <a:defRPr sz="2600" baseline="0"/>
            </a:lvl2pPr>
            <a:lvl3pPr>
              <a:defRPr sz="2600" baseline="0"/>
            </a:lvl3pPr>
            <a:lvl4pPr>
              <a:defRPr sz="2600" baseline="0"/>
            </a:lvl4pPr>
            <a:lvl5pPr>
              <a:defRPr sz="2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000" y="1440000"/>
            <a:ext cx="4464000" cy="534797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E542-7B3B-4A83-BCA5-73AC18846380}" type="datetime1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55650" y="2123998"/>
            <a:ext cx="4464350" cy="3780002"/>
          </a:xfrm>
        </p:spPr>
        <p:txBody>
          <a:bodyPr/>
          <a:lstStyle>
            <a:lvl1pPr>
              <a:defRPr sz="2600" baseline="0"/>
            </a:lvl1pPr>
            <a:lvl2pPr>
              <a:defRPr sz="2600" baseline="0"/>
            </a:lvl2pPr>
            <a:lvl3pPr>
              <a:defRPr sz="2600" baseline="0"/>
            </a:lvl3pPr>
            <a:lvl4pPr>
              <a:defRPr sz="2600" baseline="0"/>
            </a:lvl4pPr>
            <a:lvl5pPr>
              <a:defRPr sz="2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9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B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004000" y="6516000"/>
            <a:ext cx="2439538" cy="116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International Baccalaureate Organization 2019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004000" y="6660000"/>
            <a:ext cx="38497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Baccalaureate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Baccalauréat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Bachillerato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0219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000" y="324000"/>
            <a:ext cx="7884000" cy="9257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0" y="1440000"/>
            <a:ext cx="7884000" cy="44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000" y="6516000"/>
            <a:ext cx="828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000"/>
              </a:lnSpc>
              <a:defRPr sz="800">
                <a:solidFill>
                  <a:schemeClr val="tx2"/>
                </a:solidFill>
              </a:defRPr>
            </a:lvl1pPr>
          </a:lstStyle>
          <a:p>
            <a:fld id="{E82E381A-A7B0-4432-B68C-FEDA2B781F86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0" y="6660000"/>
            <a:ext cx="144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000"/>
              </a:lnSpc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000" y="6516000"/>
            <a:ext cx="252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000"/>
              </a:lnSpc>
              <a:defRPr sz="800">
                <a:solidFill>
                  <a:schemeClr val="tx2"/>
                </a:solidFill>
              </a:defRPr>
            </a:lvl1pPr>
          </a:lstStyle>
          <a:p>
            <a:fld id="{90A9D276-0773-4D18-AA3C-0CB5DD7BBF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04000" y="6516000"/>
            <a:ext cx="2439538" cy="116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International Baccalaureate Organization 2019 </a:t>
            </a:r>
          </a:p>
        </p:txBody>
      </p:sp>
    </p:spTree>
    <p:extLst>
      <p:ext uri="{BB962C8B-B14F-4D97-AF65-F5344CB8AC3E}">
        <p14:creationId xmlns:p14="http://schemas.microsoft.com/office/powerpoint/2010/main" val="188172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1" r:id="rId8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BCBA34-D0AC-48EC-8FAE-4704505BB691}"/>
              </a:ext>
            </a:extLst>
          </p:cNvPr>
          <p:cNvSpPr/>
          <p:nvPr/>
        </p:nvSpPr>
        <p:spPr>
          <a:xfrm>
            <a:off x="4435267" y="4324050"/>
            <a:ext cx="4037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</a:t>
            </a:r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20 March, Warsaw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A11162-4AD5-4A60-9676-2E8C32324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88" y="1335667"/>
            <a:ext cx="6786992" cy="36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8DED-A7AF-49C1-A971-30EA0B14644A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2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A6AD0B0-D2E1-41EA-B6D3-AD07DAA17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74" y="5643134"/>
            <a:ext cx="2767726" cy="872866"/>
          </a:xfrm>
        </p:spPr>
      </p:pic>
    </p:spTree>
    <p:extLst>
      <p:ext uri="{BB962C8B-B14F-4D97-AF65-F5344CB8AC3E}">
        <p14:creationId xmlns:p14="http://schemas.microsoft.com/office/powerpoint/2010/main" val="421033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8DED-A7AF-49C1-A971-30EA0B14644A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3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A6AD0B0-D2E1-41EA-B6D3-AD07DAA17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74" y="5643134"/>
            <a:ext cx="2767726" cy="872866"/>
          </a:xfrm>
        </p:spPr>
      </p:pic>
    </p:spTree>
    <p:extLst>
      <p:ext uri="{BB962C8B-B14F-4D97-AF65-F5344CB8AC3E}">
        <p14:creationId xmlns:p14="http://schemas.microsoft.com/office/powerpoint/2010/main" val="419700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8DED-A7AF-49C1-A971-30EA0B14644A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A6AD0B0-D2E1-41EA-B6D3-AD07DAA17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74" y="5643134"/>
            <a:ext cx="2767726" cy="872866"/>
          </a:xfrm>
        </p:spPr>
      </p:pic>
    </p:spTree>
    <p:extLst>
      <p:ext uri="{BB962C8B-B14F-4D97-AF65-F5344CB8AC3E}">
        <p14:creationId xmlns:p14="http://schemas.microsoft.com/office/powerpoint/2010/main" val="272218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8DED-A7AF-49C1-A971-30EA0B14644A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5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A6AD0B0-D2E1-41EA-B6D3-AD07DAA17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74" y="5643134"/>
            <a:ext cx="2767726" cy="872866"/>
          </a:xfrm>
        </p:spPr>
      </p:pic>
    </p:spTree>
    <p:extLst>
      <p:ext uri="{BB962C8B-B14F-4D97-AF65-F5344CB8AC3E}">
        <p14:creationId xmlns:p14="http://schemas.microsoft.com/office/powerpoint/2010/main" val="343022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8DED-A7AF-49C1-A971-30EA0B14644A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6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A6AD0B0-D2E1-41EA-B6D3-AD07DAA17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74" y="5643134"/>
            <a:ext cx="2767726" cy="872866"/>
          </a:xfrm>
        </p:spPr>
      </p:pic>
    </p:spTree>
    <p:extLst>
      <p:ext uri="{BB962C8B-B14F-4D97-AF65-F5344CB8AC3E}">
        <p14:creationId xmlns:p14="http://schemas.microsoft.com/office/powerpoint/2010/main" val="263607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8DED-A7AF-49C1-A971-30EA0B14644A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7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A6AD0B0-D2E1-41EA-B6D3-AD07DAA17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74" y="5643134"/>
            <a:ext cx="2767726" cy="872866"/>
          </a:xfrm>
        </p:spPr>
      </p:pic>
    </p:spTree>
    <p:extLst>
      <p:ext uri="{BB962C8B-B14F-4D97-AF65-F5344CB8AC3E}">
        <p14:creationId xmlns:p14="http://schemas.microsoft.com/office/powerpoint/2010/main" val="133270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B_Colors_2015">
      <a:dk1>
        <a:sysClr val="windowText" lastClr="000000"/>
      </a:dk1>
      <a:lt1>
        <a:sysClr val="window" lastClr="FFFFFF"/>
      </a:lt1>
      <a:dk2>
        <a:srgbClr val="004B8D"/>
      </a:dk2>
      <a:lt2>
        <a:srgbClr val="E7E6E6"/>
      </a:lt2>
      <a:accent1>
        <a:srgbClr val="004B8D"/>
      </a:accent1>
      <a:accent2>
        <a:srgbClr val="1AB7EA"/>
      </a:accent2>
      <a:accent3>
        <a:srgbClr val="FFCC00"/>
      </a:accent3>
      <a:accent4>
        <a:srgbClr val="F05033"/>
      </a:accent4>
      <a:accent5>
        <a:srgbClr val="00B5CB"/>
      </a:accent5>
      <a:accent6>
        <a:srgbClr val="652D8A"/>
      </a:accent6>
      <a:hlink>
        <a:srgbClr val="000000"/>
      </a:hlink>
      <a:folHlink>
        <a:srgbClr val="000000"/>
      </a:folHlink>
    </a:clrScheme>
    <a:fontScheme name="IB_Myriad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B default" id="{F8883387-A605-4EFE-9D6D-9F56F7EC1135}" vid="{0031AF15-3045-416C-83C9-737E195F8C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E91A217CF03409AEC8CF1FCAB027D" ma:contentTypeVersion="11" ma:contentTypeDescription="Create a new document." ma:contentTypeScope="" ma:versionID="499b9e0bab42a182eef7794b5c489069">
  <xsd:schema xmlns:xsd="http://www.w3.org/2001/XMLSchema" xmlns:xs="http://www.w3.org/2001/XMLSchema" xmlns:p="http://schemas.microsoft.com/office/2006/metadata/properties" xmlns:ns3="a7f2a141-ab7c-4c21-8ae0-a89e13815a07" xmlns:ns4="3b421ae8-9c67-4aa2-ac9f-3dde67ada3b2" targetNamespace="http://schemas.microsoft.com/office/2006/metadata/properties" ma:root="true" ma:fieldsID="cf2d327ef1086320870e48cfcbc2ba5a" ns3:_="" ns4:_="">
    <xsd:import namespace="a7f2a141-ab7c-4c21-8ae0-a89e13815a07"/>
    <xsd:import namespace="3b421ae8-9c67-4aa2-ac9f-3dde67ada3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2a141-ab7c-4c21-8ae0-a89e13815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21ae8-9c67-4aa2-ac9f-3dde67ada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7C35B1-718F-4F1B-A398-8C115D14056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b421ae8-9c67-4aa2-ac9f-3dde67ada3b2"/>
    <ds:schemaRef ds:uri="a7f2a141-ab7c-4c21-8ae0-a89e13815a0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CF6FA2-C9AC-4D55-8513-1C9EDD2214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7DA55F-C61B-433D-812A-D0CBF80F6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f2a141-ab7c-4c21-8ae0-a89e13815a07"/>
    <ds:schemaRef ds:uri="3b421ae8-9c67-4aa2-ac9f-3dde67ada3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Presentation-IB-Default-2019</Template>
  <TotalTime>9</TotalTime>
  <Words>18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Elsa Ramos</dc:creator>
  <cp:lastModifiedBy>Elsa Ramos </cp:lastModifiedBy>
  <cp:revision>1</cp:revision>
  <dcterms:created xsi:type="dcterms:W3CDTF">2019-08-27T06:45:42Z</dcterms:created>
  <dcterms:modified xsi:type="dcterms:W3CDTF">2019-08-27T06:55:20Z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0x010100BE7E91A217CF03409AEC8CF1FCAB027D</vt:lpwstr>
  </property>
</Properties>
</file>