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11"/>
  </p:notesMasterIdLst>
  <p:sldIdLst>
    <p:sldId id="257" r:id="rId5"/>
    <p:sldId id="259" r:id="rId6"/>
    <p:sldId id="266" r:id="rId7"/>
    <p:sldId id="267" r:id="rId8"/>
    <p:sldId id="265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996A08-85E7-4553-8D87-B0FEE789413A}" v="110" dt="2019-08-27T06:52:47.0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8" autoAdjust="0"/>
    <p:restoredTop sz="97785"/>
  </p:normalViewPr>
  <p:slideViewPr>
    <p:cSldViewPr snapToGrid="0">
      <p:cViewPr varScale="1">
        <p:scale>
          <a:sx n="112" d="100"/>
          <a:sy n="112" d="100"/>
        </p:scale>
        <p:origin x="84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sa Ramos" userId="d56bf4d8-b499-4f71-870a-bd7425d32230" providerId="ADAL" clId="{AA996A08-85E7-4553-8D87-B0FEE789413A}"/>
    <pc:docChg chg="custSel addSld delSld modSld">
      <pc:chgData name="Elsa Ramos" userId="d56bf4d8-b499-4f71-870a-bd7425d32230" providerId="ADAL" clId="{AA996A08-85E7-4553-8D87-B0FEE789413A}" dt="2019-08-27T06:52:47.065" v="107" actId="1076"/>
      <pc:docMkLst>
        <pc:docMk/>
      </pc:docMkLst>
      <pc:sldChg chg="del">
        <pc:chgData name="Elsa Ramos" userId="d56bf4d8-b499-4f71-870a-bd7425d32230" providerId="ADAL" clId="{AA996A08-85E7-4553-8D87-B0FEE789413A}" dt="2019-08-27T06:46:52.137" v="1" actId="2696"/>
        <pc:sldMkLst>
          <pc:docMk/>
          <pc:sldMk cId="266038725" sldId="256"/>
        </pc:sldMkLst>
      </pc:sldChg>
      <pc:sldChg chg="addSp delSp modSp">
        <pc:chgData name="Elsa Ramos" userId="d56bf4d8-b499-4f71-870a-bd7425d32230" providerId="ADAL" clId="{AA996A08-85E7-4553-8D87-B0FEE789413A}" dt="2019-08-27T06:52:47.065" v="107" actId="1076"/>
        <pc:sldMkLst>
          <pc:docMk/>
          <pc:sldMk cId="85278825" sldId="257"/>
        </pc:sldMkLst>
        <pc:spChg chg="del">
          <ac:chgData name="Elsa Ramos" userId="d56bf4d8-b499-4f71-870a-bd7425d32230" providerId="ADAL" clId="{AA996A08-85E7-4553-8D87-B0FEE789413A}" dt="2019-08-27T06:48:06.713" v="13" actId="478"/>
          <ac:spMkLst>
            <pc:docMk/>
            <pc:sldMk cId="85278825" sldId="257"/>
            <ac:spMk id="2" creationId="{00000000-0000-0000-0000-000000000000}"/>
          </ac:spMkLst>
        </pc:spChg>
        <pc:spChg chg="del mod">
          <ac:chgData name="Elsa Ramos" userId="d56bf4d8-b499-4f71-870a-bd7425d32230" providerId="ADAL" clId="{AA996A08-85E7-4553-8D87-B0FEE789413A}" dt="2019-08-27T06:48:10.010" v="14" actId="478"/>
          <ac:spMkLst>
            <pc:docMk/>
            <pc:sldMk cId="85278825" sldId="257"/>
            <ac:spMk id="3" creationId="{00000000-0000-0000-0000-000000000000}"/>
          </ac:spMkLst>
        </pc:spChg>
        <pc:spChg chg="add mod">
          <ac:chgData name="Elsa Ramos" userId="d56bf4d8-b499-4f71-870a-bd7425d32230" providerId="ADAL" clId="{AA996A08-85E7-4553-8D87-B0FEE789413A}" dt="2019-08-27T06:52:40.298" v="106" actId="1076"/>
          <ac:spMkLst>
            <pc:docMk/>
            <pc:sldMk cId="85278825" sldId="257"/>
            <ac:spMk id="10" creationId="{FBBCBA34-D0AC-48EC-8FAE-4704505BB691}"/>
          </ac:spMkLst>
        </pc:spChg>
        <pc:picChg chg="add del mod ord">
          <ac:chgData name="Elsa Ramos" userId="d56bf4d8-b499-4f71-870a-bd7425d32230" providerId="ADAL" clId="{AA996A08-85E7-4553-8D87-B0FEE789413A}" dt="2019-08-27T06:48:03.595" v="12" actId="478"/>
          <ac:picMkLst>
            <pc:docMk/>
            <pc:sldMk cId="85278825" sldId="257"/>
            <ac:picMk id="5" creationId="{F5698645-CBCE-45FE-8D9E-CDD8592A9DDA}"/>
          </ac:picMkLst>
        </pc:picChg>
        <pc:picChg chg="add mod">
          <ac:chgData name="Elsa Ramos" userId="d56bf4d8-b499-4f71-870a-bd7425d32230" providerId="ADAL" clId="{AA996A08-85E7-4553-8D87-B0FEE789413A}" dt="2019-08-27T06:52:47.065" v="107" actId="1076"/>
          <ac:picMkLst>
            <pc:docMk/>
            <pc:sldMk cId="85278825" sldId="257"/>
            <ac:picMk id="7" creationId="{189C3FE6-6185-4A11-9943-C3961A040F37}"/>
          </ac:picMkLst>
        </pc:picChg>
        <pc:picChg chg="add del mod">
          <ac:chgData name="Elsa Ramos" userId="d56bf4d8-b499-4f71-870a-bd7425d32230" providerId="ADAL" clId="{AA996A08-85E7-4553-8D87-B0FEE789413A}" dt="2019-08-27T06:50:13.107" v="34" actId="478"/>
          <ac:picMkLst>
            <pc:docMk/>
            <pc:sldMk cId="85278825" sldId="257"/>
            <ac:picMk id="9" creationId="{FCCA44BC-4308-402A-818C-2349B72F8308}"/>
          </ac:picMkLst>
        </pc:picChg>
      </pc:sldChg>
      <pc:sldChg chg="del">
        <pc:chgData name="Elsa Ramos" userId="d56bf4d8-b499-4f71-870a-bd7425d32230" providerId="ADAL" clId="{AA996A08-85E7-4553-8D87-B0FEE789413A}" dt="2019-08-27T06:46:46.955" v="0" actId="2696"/>
        <pc:sldMkLst>
          <pc:docMk/>
          <pc:sldMk cId="162953793" sldId="258"/>
        </pc:sldMkLst>
      </pc:sldChg>
      <pc:sldChg chg="addSp delSp modSp">
        <pc:chgData name="Elsa Ramos" userId="d56bf4d8-b499-4f71-870a-bd7425d32230" providerId="ADAL" clId="{AA996A08-85E7-4553-8D87-B0FEE789413A}" dt="2019-08-27T06:49:34.769" v="30" actId="1076"/>
        <pc:sldMkLst>
          <pc:docMk/>
          <pc:sldMk cId="4210336949" sldId="259"/>
        </pc:sldMkLst>
        <pc:spChg chg="del mod">
          <ac:chgData name="Elsa Ramos" userId="d56bf4d8-b499-4f71-870a-bd7425d32230" providerId="ADAL" clId="{AA996A08-85E7-4553-8D87-B0FEE789413A}" dt="2019-08-27T06:49:25.756" v="28" actId="931"/>
          <ac:spMkLst>
            <pc:docMk/>
            <pc:sldMk cId="4210336949" sldId="259"/>
            <ac:spMk id="3" creationId="{00000000-0000-0000-0000-000000000000}"/>
          </ac:spMkLst>
        </pc:spChg>
        <pc:picChg chg="add mod">
          <ac:chgData name="Elsa Ramos" userId="d56bf4d8-b499-4f71-870a-bd7425d32230" providerId="ADAL" clId="{AA996A08-85E7-4553-8D87-B0FEE789413A}" dt="2019-08-27T06:49:34.769" v="30" actId="1076"/>
          <ac:picMkLst>
            <pc:docMk/>
            <pc:sldMk cId="4210336949" sldId="259"/>
            <ac:picMk id="7" creationId="{FE32FEF6-7D26-4778-BEAB-8899989FB19B}"/>
          </ac:picMkLst>
        </pc:picChg>
      </pc:sldChg>
      <pc:sldChg chg="del">
        <pc:chgData name="Elsa Ramos" userId="d56bf4d8-b499-4f71-870a-bd7425d32230" providerId="ADAL" clId="{AA996A08-85E7-4553-8D87-B0FEE789413A}" dt="2019-08-27T06:50:55.093" v="41" actId="2696"/>
        <pc:sldMkLst>
          <pc:docMk/>
          <pc:sldMk cId="2086353154" sldId="260"/>
        </pc:sldMkLst>
      </pc:sldChg>
      <pc:sldChg chg="del">
        <pc:chgData name="Elsa Ramos" userId="d56bf4d8-b499-4f71-870a-bd7425d32230" providerId="ADAL" clId="{AA996A08-85E7-4553-8D87-B0FEE789413A}" dt="2019-08-27T06:50:55.108" v="42" actId="2696"/>
        <pc:sldMkLst>
          <pc:docMk/>
          <pc:sldMk cId="3753635887" sldId="261"/>
        </pc:sldMkLst>
      </pc:sldChg>
      <pc:sldChg chg="del">
        <pc:chgData name="Elsa Ramos" userId="d56bf4d8-b499-4f71-870a-bd7425d32230" providerId="ADAL" clId="{AA996A08-85E7-4553-8D87-B0FEE789413A}" dt="2019-08-27T06:50:55.123" v="43" actId="2696"/>
        <pc:sldMkLst>
          <pc:docMk/>
          <pc:sldMk cId="3458559838" sldId="262"/>
        </pc:sldMkLst>
      </pc:sldChg>
      <pc:sldChg chg="del">
        <pc:chgData name="Elsa Ramos" userId="d56bf4d8-b499-4f71-870a-bd7425d32230" providerId="ADAL" clId="{AA996A08-85E7-4553-8D87-B0FEE789413A}" dt="2019-08-27T06:50:55.134" v="44" actId="2696"/>
        <pc:sldMkLst>
          <pc:docMk/>
          <pc:sldMk cId="12018273" sldId="263"/>
        </pc:sldMkLst>
      </pc:sldChg>
      <pc:sldChg chg="add">
        <pc:chgData name="Elsa Ramos" userId="d56bf4d8-b499-4f71-870a-bd7425d32230" providerId="ADAL" clId="{AA996A08-85E7-4553-8D87-B0FEE789413A}" dt="2019-08-27T06:50:45.204" v="37"/>
        <pc:sldMkLst>
          <pc:docMk/>
          <pc:sldMk cId="2013421754" sldId="264"/>
        </pc:sldMkLst>
      </pc:sldChg>
      <pc:sldChg chg="add">
        <pc:chgData name="Elsa Ramos" userId="d56bf4d8-b499-4f71-870a-bd7425d32230" providerId="ADAL" clId="{AA996A08-85E7-4553-8D87-B0FEE789413A}" dt="2019-08-27T06:50:47.100" v="38"/>
        <pc:sldMkLst>
          <pc:docMk/>
          <pc:sldMk cId="2138811296" sldId="265"/>
        </pc:sldMkLst>
      </pc:sldChg>
      <pc:sldChg chg="add">
        <pc:chgData name="Elsa Ramos" userId="d56bf4d8-b499-4f71-870a-bd7425d32230" providerId="ADAL" clId="{AA996A08-85E7-4553-8D87-B0FEE789413A}" dt="2019-08-27T06:50:48.684" v="39"/>
        <pc:sldMkLst>
          <pc:docMk/>
          <pc:sldMk cId="2418174185" sldId="266"/>
        </pc:sldMkLst>
      </pc:sldChg>
      <pc:sldChg chg="add">
        <pc:chgData name="Elsa Ramos" userId="d56bf4d8-b499-4f71-870a-bd7425d32230" providerId="ADAL" clId="{AA996A08-85E7-4553-8D87-B0FEE789413A}" dt="2019-08-27T06:50:50.787" v="40"/>
        <pc:sldMkLst>
          <pc:docMk/>
          <pc:sldMk cId="490141472" sldId="26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C15E67-6132-486A-A3BE-7F9435BCCA55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251B9F-0626-4A77-8238-C4888C356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025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6000" y="1368000"/>
            <a:ext cx="7884000" cy="2052000"/>
          </a:xfrm>
        </p:spPr>
        <p:txBody>
          <a:bodyPr anchor="b"/>
          <a:lstStyle>
            <a:lvl1pPr algn="ctr"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650" y="3600000"/>
            <a:ext cx="7884350" cy="1655762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5004000" y="6516000"/>
            <a:ext cx="2439538" cy="1166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GB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International Baccalaureate Organization 2019 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5004000" y="6660000"/>
            <a:ext cx="3849700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 Baccalaureate</a:t>
            </a:r>
            <a:r>
              <a:rPr lang="en-US" sz="7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en-US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 </a:t>
            </a:r>
            <a:r>
              <a:rPr lang="en-US" sz="7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Baccalauréat</a:t>
            </a:r>
            <a:r>
              <a:rPr lang="en-US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International</a:t>
            </a:r>
            <a:r>
              <a:rPr lang="en-US" sz="7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en-US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 </a:t>
            </a:r>
            <a:r>
              <a:rPr lang="en-US" sz="7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Bachillerato</a:t>
            </a:r>
            <a:r>
              <a:rPr lang="en-US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Internacional</a:t>
            </a:r>
            <a:r>
              <a:rPr lang="en-US" sz="7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274307043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465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56000" y="1367758"/>
            <a:ext cx="7884000" cy="2052000"/>
          </a:xfrm>
        </p:spPr>
        <p:txBody>
          <a:bodyPr anchor="b"/>
          <a:lstStyle>
            <a:lvl1pPr algn="ctr">
              <a:lnSpc>
                <a:spcPct val="100000"/>
              </a:lnSpc>
              <a:defRPr sz="5000"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650" y="3600000"/>
            <a:ext cx="7884350" cy="1655762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5004000" y="6516000"/>
            <a:ext cx="2439538" cy="1166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GB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International Baccalaureate Organization 2019 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5004000" y="6660000"/>
            <a:ext cx="3849700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 Baccalaureate</a:t>
            </a:r>
            <a:r>
              <a:rPr lang="en-US" sz="7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en-US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 </a:t>
            </a:r>
            <a:r>
              <a:rPr lang="en-US" sz="7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Baccalauréat</a:t>
            </a:r>
            <a:r>
              <a:rPr lang="en-US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International</a:t>
            </a:r>
            <a:r>
              <a:rPr lang="en-US" sz="7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en-US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 </a:t>
            </a:r>
            <a:r>
              <a:rPr lang="en-US" sz="7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Bachillerato</a:t>
            </a:r>
            <a:r>
              <a:rPr lang="en-US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Internacional</a:t>
            </a:r>
            <a:r>
              <a:rPr lang="en-US" sz="7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65556759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5465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9D01A-C3AC-4BBA-A15F-D6767F13ED90}" type="datetime1">
              <a:rPr lang="en-US" smtClean="0"/>
              <a:t>8/27/2019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9D276-0773-4D18-AA3C-0CB5DD7BB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32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0" y="1440000"/>
            <a:ext cx="3816000" cy="4464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4000" y="1440000"/>
            <a:ext cx="3816000" cy="4464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B39DD-65F1-4356-B782-EFABAFD04910}" type="datetime1">
              <a:rPr lang="en-US" smtClean="0"/>
              <a:t>8/27/2019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9D276-0773-4D18-AA3C-0CB5DD7BB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8AB6F-1521-44F9-BDA1-B03EBC6190A1}" type="datetime1">
              <a:rPr lang="en-US" smtClean="0"/>
              <a:t>8/27/2019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9D276-0773-4D18-AA3C-0CB5DD7BB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330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AF56A-8EA0-4643-897A-E6B72C5E2EFF}" type="datetime1">
              <a:rPr lang="en-US" smtClean="0"/>
              <a:t>8/27/2019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9D276-0773-4D18-AA3C-0CB5DD7BB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44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649" y="324000"/>
            <a:ext cx="7884000" cy="925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9649" y="1440000"/>
            <a:ext cx="3240000" cy="4464000"/>
          </a:xfrm>
        </p:spPr>
        <p:txBody>
          <a:bodyPr/>
          <a:lstStyle>
            <a:lvl1pPr>
              <a:defRPr sz="2600" baseline="0"/>
            </a:lvl1pPr>
            <a:lvl2pPr>
              <a:defRPr sz="2600" baseline="0"/>
            </a:lvl2pPr>
            <a:lvl3pPr>
              <a:defRPr sz="2600" baseline="0"/>
            </a:lvl3pPr>
            <a:lvl4pPr>
              <a:defRPr sz="2600" baseline="0"/>
            </a:lvl4pPr>
            <a:lvl5pPr>
              <a:defRPr sz="26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000" y="1440000"/>
            <a:ext cx="4464000" cy="534797"/>
          </a:xfrm>
        </p:spPr>
        <p:txBody>
          <a:bodyPr/>
          <a:lstStyle>
            <a:lvl1pPr marL="0" indent="0">
              <a:buNone/>
              <a:defRPr sz="2600" b="1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2E542-7B3B-4A83-BCA5-73AC18846380}" type="datetime1">
              <a:rPr lang="en-US" smtClean="0"/>
              <a:t>8/27/2019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9D276-0773-4D18-AA3C-0CB5DD7BBF8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755650" y="2123998"/>
            <a:ext cx="4464350" cy="3780002"/>
          </a:xfrm>
        </p:spPr>
        <p:txBody>
          <a:bodyPr/>
          <a:lstStyle>
            <a:lvl1pPr>
              <a:defRPr sz="2600" baseline="0"/>
            </a:lvl1pPr>
            <a:lvl2pPr>
              <a:defRPr sz="2600" baseline="0"/>
            </a:lvl2pPr>
            <a:lvl3pPr>
              <a:defRPr sz="2600" baseline="0"/>
            </a:lvl3pPr>
            <a:lvl4pPr>
              <a:defRPr sz="2600" baseline="0"/>
            </a:lvl4pPr>
            <a:lvl5pPr>
              <a:defRPr sz="26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495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B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5004000" y="6516000"/>
            <a:ext cx="2439538" cy="1166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GB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International Baccalaureate Organization 2019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5004000" y="6660000"/>
            <a:ext cx="3849700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 Baccalaureate</a:t>
            </a:r>
            <a:r>
              <a:rPr lang="en-US" sz="7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en-US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 </a:t>
            </a:r>
            <a:r>
              <a:rPr lang="en-US" sz="7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Baccalauréat</a:t>
            </a:r>
            <a:r>
              <a:rPr lang="en-US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International</a:t>
            </a:r>
            <a:r>
              <a:rPr lang="en-US" sz="7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en-US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 </a:t>
            </a:r>
            <a:r>
              <a:rPr lang="en-US" sz="7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Bachillerato</a:t>
            </a:r>
            <a:r>
              <a:rPr lang="en-US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Internacional</a:t>
            </a:r>
            <a:r>
              <a:rPr lang="en-US" sz="7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1602199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6000" y="324000"/>
            <a:ext cx="7884000" cy="92579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000" y="1440000"/>
            <a:ext cx="7884000" cy="446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60000" y="6516000"/>
            <a:ext cx="828000" cy="14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lnSpc>
                <a:spcPts val="1000"/>
              </a:lnSpc>
              <a:defRPr sz="800">
                <a:solidFill>
                  <a:schemeClr val="tx2"/>
                </a:solidFill>
              </a:defRPr>
            </a:lvl1pPr>
          </a:lstStyle>
          <a:p>
            <a:fld id="{E82E381A-A7B0-4432-B68C-FEDA2B781F86}" type="datetime1">
              <a:rPr lang="en-US" smtClean="0"/>
              <a:t>8/27/2019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00000" y="6660000"/>
            <a:ext cx="1440000" cy="14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lnSpc>
                <a:spcPts val="1000"/>
              </a:lnSpc>
              <a:defRPr sz="8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8000" y="6516000"/>
            <a:ext cx="252000" cy="14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lnSpc>
                <a:spcPts val="1000"/>
              </a:lnSpc>
              <a:defRPr sz="800">
                <a:solidFill>
                  <a:schemeClr val="tx2"/>
                </a:solidFill>
              </a:defRPr>
            </a:lvl1pPr>
          </a:lstStyle>
          <a:p>
            <a:fld id="{90A9D276-0773-4D18-AA3C-0CB5DD7BBF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5004000" y="6516000"/>
            <a:ext cx="2439538" cy="1166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GB" sz="7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International Baccalaureate Organization 2019 </a:t>
            </a:r>
          </a:p>
        </p:txBody>
      </p:sp>
    </p:spTree>
    <p:extLst>
      <p:ext uri="{BB962C8B-B14F-4D97-AF65-F5344CB8AC3E}">
        <p14:creationId xmlns:p14="http://schemas.microsoft.com/office/powerpoint/2010/main" val="1881723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62" r:id="rId3"/>
    <p:sldLayoutId id="2147483664" r:id="rId4"/>
    <p:sldLayoutId id="2147483666" r:id="rId5"/>
    <p:sldLayoutId id="2147483667" r:id="rId6"/>
    <p:sldLayoutId id="2147483668" r:id="rId7"/>
    <p:sldLayoutId id="2147483661" r:id="rId8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400" b="1" kern="120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6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4608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600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6912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6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9216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600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11520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47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89C3FE6-6185-4A11-9943-C3961A040F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930" y="1298194"/>
            <a:ext cx="6585656" cy="351318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BBCBA34-D0AC-48EC-8FAE-4704505BB691}"/>
              </a:ext>
            </a:extLst>
          </p:cNvPr>
          <p:cNvSpPr/>
          <p:nvPr/>
        </p:nvSpPr>
        <p:spPr>
          <a:xfrm>
            <a:off x="4435267" y="4324050"/>
            <a:ext cx="4965106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27 – 28 February, Johannesburg</a:t>
            </a:r>
          </a:p>
        </p:txBody>
      </p:sp>
    </p:spTree>
    <p:extLst>
      <p:ext uri="{BB962C8B-B14F-4D97-AF65-F5344CB8AC3E}">
        <p14:creationId xmlns:p14="http://schemas.microsoft.com/office/powerpoint/2010/main" val="85278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E32FEF6-7D26-4778-BEAB-8899989FB1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445" y="5619774"/>
            <a:ext cx="2656555" cy="896226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D8DED-A7AF-49C1-A971-30EA0B14644A}" type="datetime1">
              <a:rPr lang="en-US" smtClean="0"/>
              <a:t>8/27/2019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9D276-0773-4D18-AA3C-0CB5DD7BBF8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336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E32FEF6-7D26-4778-BEAB-8899989FB1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445" y="5619774"/>
            <a:ext cx="2656555" cy="896226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D8DED-A7AF-49C1-A971-30EA0B14644A}" type="datetime1">
              <a:rPr lang="en-US" smtClean="0"/>
              <a:t>8/27/2019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9D276-0773-4D18-AA3C-0CB5DD7BBF8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174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E32FEF6-7D26-4778-BEAB-8899989FB1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445" y="5619774"/>
            <a:ext cx="2656555" cy="896226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D8DED-A7AF-49C1-A971-30EA0B14644A}" type="datetime1">
              <a:rPr lang="en-US" smtClean="0"/>
              <a:t>8/27/2019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9D276-0773-4D18-AA3C-0CB5DD7BBF8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141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E32FEF6-7D26-4778-BEAB-8899989FB1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445" y="5619774"/>
            <a:ext cx="2656555" cy="896226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D8DED-A7AF-49C1-A971-30EA0B14644A}" type="datetime1">
              <a:rPr lang="en-US" smtClean="0"/>
              <a:t>8/27/2019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9D276-0773-4D18-AA3C-0CB5DD7BBF8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811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E32FEF6-7D26-4778-BEAB-8899989FB1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445" y="5619774"/>
            <a:ext cx="2656555" cy="896226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D8DED-A7AF-49C1-A971-30EA0B14644A}" type="datetime1">
              <a:rPr lang="en-US" smtClean="0"/>
              <a:t>8/27/2019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9D276-0773-4D18-AA3C-0CB5DD7BBF8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4217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B_Colors_2015">
      <a:dk1>
        <a:sysClr val="windowText" lastClr="000000"/>
      </a:dk1>
      <a:lt1>
        <a:sysClr val="window" lastClr="FFFFFF"/>
      </a:lt1>
      <a:dk2>
        <a:srgbClr val="004B8D"/>
      </a:dk2>
      <a:lt2>
        <a:srgbClr val="E7E6E6"/>
      </a:lt2>
      <a:accent1>
        <a:srgbClr val="004B8D"/>
      </a:accent1>
      <a:accent2>
        <a:srgbClr val="1AB7EA"/>
      </a:accent2>
      <a:accent3>
        <a:srgbClr val="FFCC00"/>
      </a:accent3>
      <a:accent4>
        <a:srgbClr val="F05033"/>
      </a:accent4>
      <a:accent5>
        <a:srgbClr val="00B5CB"/>
      </a:accent5>
      <a:accent6>
        <a:srgbClr val="652D8A"/>
      </a:accent6>
      <a:hlink>
        <a:srgbClr val="000000"/>
      </a:hlink>
      <a:folHlink>
        <a:srgbClr val="000000"/>
      </a:folHlink>
    </a:clrScheme>
    <a:fontScheme name="IB_MyriadPro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B default" id="{F8883387-A605-4EFE-9D6D-9F56F7EC1135}" vid="{0031AF15-3045-416C-83C9-737E195F8CA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7E91A217CF03409AEC8CF1FCAB027D" ma:contentTypeVersion="11" ma:contentTypeDescription="Create a new document." ma:contentTypeScope="" ma:versionID="499b9e0bab42a182eef7794b5c489069">
  <xsd:schema xmlns:xsd="http://www.w3.org/2001/XMLSchema" xmlns:xs="http://www.w3.org/2001/XMLSchema" xmlns:p="http://schemas.microsoft.com/office/2006/metadata/properties" xmlns:ns3="a7f2a141-ab7c-4c21-8ae0-a89e13815a07" xmlns:ns4="3b421ae8-9c67-4aa2-ac9f-3dde67ada3b2" targetNamespace="http://schemas.microsoft.com/office/2006/metadata/properties" ma:root="true" ma:fieldsID="cf2d327ef1086320870e48cfcbc2ba5a" ns3:_="" ns4:_="">
    <xsd:import namespace="a7f2a141-ab7c-4c21-8ae0-a89e13815a07"/>
    <xsd:import namespace="3b421ae8-9c67-4aa2-ac9f-3dde67ada3b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f2a141-ab7c-4c21-8ae0-a89e13815a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421ae8-9c67-4aa2-ac9f-3dde67ada3b2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77C35B1-718F-4F1B-A398-8C115D14056B}">
  <ds:schemaRefs>
    <ds:schemaRef ds:uri="a7f2a141-ab7c-4c21-8ae0-a89e13815a07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3b421ae8-9c67-4aa2-ac9f-3dde67ada3b2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ACF6FA2-C9AC-4D55-8513-1C9EDD22140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57DA55F-C61B-433D-812A-D0CBF80F62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7f2a141-ab7c-4c21-8ae0-a89e13815a07"/>
    <ds:schemaRef ds:uri="3b421ae8-9c67-4aa2-ac9f-3dde67ada3b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Presentation-IB-Default-2019</Template>
  <TotalTime>7</TotalTime>
  <Words>16</Words>
  <Application>Microsoft Office PowerPoint</Application>
  <PresentationFormat>On-screen Show (4:3)</PresentationFormat>
  <Paragraphs>11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Myriad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Elsa Ramos</dc:creator>
  <cp:lastModifiedBy>Elsa Ramos </cp:lastModifiedBy>
  <cp:revision>1</cp:revision>
  <dcterms:created xsi:type="dcterms:W3CDTF">2019-08-27T06:45:42Z</dcterms:created>
  <dcterms:modified xsi:type="dcterms:W3CDTF">2019-08-27T06:52:49Z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0x010100BE7E91A217CF03409AEC8CF1FCAB027D</vt:lpwstr>
  </property>
</Properties>
</file>