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notesMasterIdLst>
    <p:notesMasterId r:id="rId15"/>
  </p:notesMasterIdLst>
  <p:sldIdLst>
    <p:sldId id="264" r:id="rId6"/>
    <p:sldId id="268" r:id="rId7"/>
    <p:sldId id="256" r:id="rId8"/>
    <p:sldId id="257" r:id="rId9"/>
    <p:sldId id="262" r:id="rId10"/>
    <p:sldId id="267" r:id="rId11"/>
    <p:sldId id="261" r:id="rId12"/>
    <p:sldId id="259" r:id="rId13"/>
    <p:sldId id="260" r:id="rId14"/>
  </p:sldIdLst>
  <p:sldSz cx="9144000" cy="6858000" type="screen4x3"/>
  <p:notesSz cx="6875463" cy="100028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ura Griffin" initials="LG" lastIdx="33" clrIdx="0">
    <p:extLst>
      <p:ext uri="{19B8F6BF-5375-455C-9EA6-DF929625EA0E}">
        <p15:presenceInfo xmlns:p15="http://schemas.microsoft.com/office/powerpoint/2012/main" userId="S-1-5-21-703635130-1065615494-3046667154-25085" providerId="AD"/>
      </p:ext>
    </p:extLst>
  </p:cmAuthor>
  <p:cmAuthor id="2" name="Sarah Brown" initials="SB" lastIdx="21" clrIdx="1">
    <p:extLst>
      <p:ext uri="{19B8F6BF-5375-455C-9EA6-DF929625EA0E}">
        <p15:presenceInfo xmlns:p15="http://schemas.microsoft.com/office/powerpoint/2012/main" userId="S0033FFF99E67B68@LIVE.COM" providerId="AD"/>
      </p:ext>
    </p:extLst>
  </p:cmAuthor>
  <p:cmAuthor id="3" name="Sally Squirrell" initials="SS" lastIdx="6" clrIdx="2">
    <p:extLst>
      <p:ext uri="{19B8F6BF-5375-455C-9EA6-DF929625EA0E}">
        <p15:presenceInfo xmlns:p15="http://schemas.microsoft.com/office/powerpoint/2012/main" userId="S-1-5-21-703635130-1065615494-3046667154-1657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BCC"/>
    <a:srgbClr val="004B8D"/>
    <a:srgbClr val="FFCCCC"/>
    <a:srgbClr val="FFCC99"/>
    <a:srgbClr val="93DEF5"/>
    <a:srgbClr val="B2E7F8"/>
    <a:srgbClr val="004C8D"/>
    <a:srgbClr val="1AB7EA"/>
    <a:srgbClr val="6ED3F2"/>
    <a:srgbClr val="4507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D433256-70FE-E0C8-D2A1-65C93081C2FC}" v="10" dt="2020-03-27T12:32:08.739"/>
    <p1510:client id="{6CAFC0DF-2FAB-D07E-D236-D6692A65B803}" v="9" dt="2020-03-27T12:29:18.83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99"/>
    <p:restoredTop sz="93725" autoAdjust="0"/>
  </p:normalViewPr>
  <p:slideViewPr>
    <p:cSldViewPr snapToGrid="0">
      <p:cViewPr varScale="1">
        <p:scale>
          <a:sx n="91" d="100"/>
          <a:sy n="91" d="100"/>
        </p:scale>
        <p:origin x="1088" y="1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F00A4F3-42B0-49B5-AFCE-541C8D105C41}" type="doc">
      <dgm:prSet loTypeId="urn:microsoft.com/office/officeart/2005/8/layout/hProcess9" loCatId="process" qsTypeId="urn:microsoft.com/office/officeart/2005/8/quickstyle/simple1" qsCatId="simple" csTypeId="urn:microsoft.com/office/officeart/2005/8/colors/accent1_2" csCatId="accent1" phldr="1"/>
      <dgm:spPr/>
    </dgm:pt>
    <dgm:pt modelId="{C7CA83E2-C66F-4D07-A42B-F36099E142FD}">
      <dgm:prSet phldrT="[Text]" phldr="1"/>
      <dgm:spPr>
        <a:solidFill>
          <a:schemeClr val="accent3">
            <a:lumMod val="40000"/>
            <a:lumOff val="60000"/>
          </a:schemeClr>
        </a:solidFill>
      </dgm:spPr>
      <dgm:t>
        <a:bodyPr/>
        <a:lstStyle/>
        <a:p>
          <a:endParaRPr lang="fr" dirty="0"/>
        </a:p>
      </dgm:t>
    </dgm:pt>
    <dgm:pt modelId="{04B4E5CD-C0A6-43D8-B458-14FA855DF5C8}" type="parTrans" cxnId="{96DE47C7-1585-4858-BF3C-B79BD6D1F576}">
      <dgm:prSet/>
      <dgm:spPr/>
      <dgm:t>
        <a:bodyPr/>
        <a:lstStyle/>
        <a:p>
          <a:endParaRPr lang="fr"/>
        </a:p>
      </dgm:t>
    </dgm:pt>
    <dgm:pt modelId="{EDAF88EA-1F28-4C55-A820-83D56F00575E}" type="sibTrans" cxnId="{96DE47C7-1585-4858-BF3C-B79BD6D1F576}">
      <dgm:prSet/>
      <dgm:spPr/>
      <dgm:t>
        <a:bodyPr/>
        <a:lstStyle/>
        <a:p>
          <a:endParaRPr lang="fr"/>
        </a:p>
      </dgm:t>
    </dgm:pt>
    <dgm:pt modelId="{87A935DD-B736-434B-9E62-807E530123B7}">
      <dgm:prSet phldrT="[Text]" phldr="1"/>
      <dgm:spPr>
        <a:solidFill>
          <a:schemeClr val="accent3">
            <a:lumMod val="40000"/>
            <a:lumOff val="60000"/>
          </a:schemeClr>
        </a:solidFill>
      </dgm:spPr>
      <dgm:t>
        <a:bodyPr/>
        <a:lstStyle/>
        <a:p>
          <a:endParaRPr lang="fr" dirty="0"/>
        </a:p>
      </dgm:t>
    </dgm:pt>
    <dgm:pt modelId="{E092DEAC-01CD-4489-A5D2-6D3836672C43}" type="parTrans" cxnId="{982D423D-C1D2-4F84-8A28-4AE890C02044}">
      <dgm:prSet/>
      <dgm:spPr/>
      <dgm:t>
        <a:bodyPr/>
        <a:lstStyle/>
        <a:p>
          <a:endParaRPr lang="fr"/>
        </a:p>
      </dgm:t>
    </dgm:pt>
    <dgm:pt modelId="{7BECFC50-00CD-4755-A64A-45D571D9ACAB}" type="sibTrans" cxnId="{982D423D-C1D2-4F84-8A28-4AE890C02044}">
      <dgm:prSet/>
      <dgm:spPr/>
      <dgm:t>
        <a:bodyPr/>
        <a:lstStyle/>
        <a:p>
          <a:endParaRPr lang="fr"/>
        </a:p>
      </dgm:t>
    </dgm:pt>
    <dgm:pt modelId="{B28D3675-E638-4AF3-AD6F-11200982C5B0}">
      <dgm:prSet phldrT="[Text]" phldr="1"/>
      <dgm:spPr>
        <a:solidFill>
          <a:schemeClr val="accent3">
            <a:lumMod val="40000"/>
            <a:lumOff val="60000"/>
          </a:schemeClr>
        </a:solidFill>
      </dgm:spPr>
      <dgm:t>
        <a:bodyPr/>
        <a:lstStyle/>
        <a:p>
          <a:endParaRPr lang="fr" dirty="0"/>
        </a:p>
      </dgm:t>
    </dgm:pt>
    <dgm:pt modelId="{93947FFC-6431-4FFF-90A1-6D719EE0BDAD}" type="parTrans" cxnId="{284E1BE3-59E5-4432-A838-89CD18AFEE9D}">
      <dgm:prSet/>
      <dgm:spPr/>
      <dgm:t>
        <a:bodyPr/>
        <a:lstStyle/>
        <a:p>
          <a:endParaRPr lang="fr"/>
        </a:p>
      </dgm:t>
    </dgm:pt>
    <dgm:pt modelId="{530687E1-4649-4DCA-B4D9-3B9289F2C4B7}" type="sibTrans" cxnId="{284E1BE3-59E5-4432-A838-89CD18AFEE9D}">
      <dgm:prSet/>
      <dgm:spPr/>
      <dgm:t>
        <a:bodyPr/>
        <a:lstStyle/>
        <a:p>
          <a:endParaRPr lang="fr"/>
        </a:p>
      </dgm:t>
    </dgm:pt>
    <dgm:pt modelId="{27FC8317-3613-4A91-9100-0D02BB715292}">
      <dgm:prSet/>
      <dgm:spPr>
        <a:solidFill>
          <a:schemeClr val="accent3">
            <a:lumMod val="40000"/>
            <a:lumOff val="60000"/>
          </a:schemeClr>
        </a:solidFill>
      </dgm:spPr>
      <dgm:t>
        <a:bodyPr/>
        <a:lstStyle/>
        <a:p>
          <a:endParaRPr lang="fr"/>
        </a:p>
      </dgm:t>
    </dgm:pt>
    <dgm:pt modelId="{60373474-9231-4CDC-9795-6D8D999A617B}" type="parTrans" cxnId="{7C226EBB-F361-478A-BE66-ECE98EA79EA7}">
      <dgm:prSet/>
      <dgm:spPr/>
      <dgm:t>
        <a:bodyPr/>
        <a:lstStyle/>
        <a:p>
          <a:endParaRPr lang="fr"/>
        </a:p>
      </dgm:t>
    </dgm:pt>
    <dgm:pt modelId="{F7A7C8DA-49DC-48B6-B642-AAC13EB163BA}" type="sibTrans" cxnId="{7C226EBB-F361-478A-BE66-ECE98EA79EA7}">
      <dgm:prSet/>
      <dgm:spPr/>
      <dgm:t>
        <a:bodyPr/>
        <a:lstStyle/>
        <a:p>
          <a:endParaRPr lang="fr"/>
        </a:p>
      </dgm:t>
    </dgm:pt>
    <dgm:pt modelId="{474D7B9A-001F-4AE5-AFE8-128D94A3EDFE}">
      <dgm:prSet/>
      <dgm:spPr>
        <a:solidFill>
          <a:schemeClr val="accent3">
            <a:lumMod val="40000"/>
            <a:lumOff val="60000"/>
          </a:schemeClr>
        </a:solidFill>
      </dgm:spPr>
      <dgm:t>
        <a:bodyPr/>
        <a:lstStyle/>
        <a:p>
          <a:endParaRPr lang="fr"/>
        </a:p>
      </dgm:t>
    </dgm:pt>
    <dgm:pt modelId="{58BFFA18-E6FA-44B7-86EF-FC18F7F9C41B}" type="parTrans" cxnId="{B973AFB4-FE4D-4147-BFC6-4E31965E0E24}">
      <dgm:prSet/>
      <dgm:spPr/>
      <dgm:t>
        <a:bodyPr/>
        <a:lstStyle/>
        <a:p>
          <a:endParaRPr lang="fr"/>
        </a:p>
      </dgm:t>
    </dgm:pt>
    <dgm:pt modelId="{10DBB602-2FBF-4679-BDC8-69234C5087A5}" type="sibTrans" cxnId="{B973AFB4-FE4D-4147-BFC6-4E31965E0E24}">
      <dgm:prSet/>
      <dgm:spPr/>
      <dgm:t>
        <a:bodyPr/>
        <a:lstStyle/>
        <a:p>
          <a:endParaRPr lang="fr"/>
        </a:p>
      </dgm:t>
    </dgm:pt>
    <dgm:pt modelId="{F0C79899-5DFF-44AA-ADD9-38074E85BAA6}">
      <dgm:prSet/>
      <dgm:spPr>
        <a:solidFill>
          <a:schemeClr val="accent3">
            <a:lumMod val="40000"/>
            <a:lumOff val="60000"/>
          </a:schemeClr>
        </a:solidFill>
      </dgm:spPr>
      <dgm:t>
        <a:bodyPr/>
        <a:lstStyle/>
        <a:p>
          <a:endParaRPr lang="fr"/>
        </a:p>
      </dgm:t>
    </dgm:pt>
    <dgm:pt modelId="{EA257634-F992-4420-A760-57EA73D81BB0}" type="parTrans" cxnId="{4F08178F-3031-4ADB-A987-2DA905E4E4E4}">
      <dgm:prSet/>
      <dgm:spPr/>
      <dgm:t>
        <a:bodyPr/>
        <a:lstStyle/>
        <a:p>
          <a:endParaRPr lang="fr"/>
        </a:p>
      </dgm:t>
    </dgm:pt>
    <dgm:pt modelId="{A36CE2E7-FB6E-41B7-A764-68B3D34FC094}" type="sibTrans" cxnId="{4F08178F-3031-4ADB-A987-2DA905E4E4E4}">
      <dgm:prSet/>
      <dgm:spPr/>
      <dgm:t>
        <a:bodyPr/>
        <a:lstStyle/>
        <a:p>
          <a:endParaRPr lang="fr"/>
        </a:p>
      </dgm:t>
    </dgm:pt>
    <dgm:pt modelId="{FD40BCF9-92E3-4F85-9F19-7BD991157C94}" type="pres">
      <dgm:prSet presAssocID="{DF00A4F3-42B0-49B5-AFCE-541C8D105C41}" presName="CompostProcess" presStyleCnt="0">
        <dgm:presLayoutVars>
          <dgm:dir/>
          <dgm:resizeHandles val="exact"/>
        </dgm:presLayoutVars>
      </dgm:prSet>
      <dgm:spPr/>
    </dgm:pt>
    <dgm:pt modelId="{DF8CF877-74B6-4317-A5FF-64042D408DE9}" type="pres">
      <dgm:prSet presAssocID="{DF00A4F3-42B0-49B5-AFCE-541C8D105C41}" presName="arrow" presStyleLbl="bgShp" presStyleIdx="0" presStyleCnt="1" custScaleX="117647" custLinFactNeighborX="3879" custLinFactNeighborY="-23229"/>
      <dgm:spPr>
        <a:solidFill>
          <a:schemeClr val="accent3">
            <a:lumMod val="75000"/>
          </a:schemeClr>
        </a:solidFill>
      </dgm:spPr>
    </dgm:pt>
    <dgm:pt modelId="{F3189527-A107-4647-A477-E80A852D483F}" type="pres">
      <dgm:prSet presAssocID="{DF00A4F3-42B0-49B5-AFCE-541C8D105C41}" presName="linearProcess" presStyleCnt="0"/>
      <dgm:spPr/>
    </dgm:pt>
    <dgm:pt modelId="{4E61F58B-ECD0-4469-B15D-D8EFD63779EE}" type="pres">
      <dgm:prSet presAssocID="{C7CA83E2-C66F-4D07-A42B-F36099E142FD}" presName="textNode" presStyleLbl="node1" presStyleIdx="0" presStyleCnt="6" custScaleX="38737" custScaleY="79414">
        <dgm:presLayoutVars>
          <dgm:bulletEnabled val="1"/>
        </dgm:presLayoutVars>
      </dgm:prSet>
      <dgm:spPr/>
    </dgm:pt>
    <dgm:pt modelId="{6BA2CA65-AF52-4728-A595-4BCAE127698B}" type="pres">
      <dgm:prSet presAssocID="{EDAF88EA-1F28-4C55-A820-83D56F00575E}" presName="sibTrans" presStyleCnt="0"/>
      <dgm:spPr/>
    </dgm:pt>
    <dgm:pt modelId="{E5D3EC8E-8634-47DE-93CF-950E37F8C1B0}" type="pres">
      <dgm:prSet presAssocID="{87A935DD-B736-434B-9E62-807E530123B7}" presName="textNode" presStyleLbl="node1" presStyleIdx="1" presStyleCnt="6" custScaleX="38737" custScaleY="79414">
        <dgm:presLayoutVars>
          <dgm:bulletEnabled val="1"/>
        </dgm:presLayoutVars>
      </dgm:prSet>
      <dgm:spPr/>
    </dgm:pt>
    <dgm:pt modelId="{269D9060-9E51-44DC-BA00-827D71B9D974}" type="pres">
      <dgm:prSet presAssocID="{7BECFC50-00CD-4755-A64A-45D571D9ACAB}" presName="sibTrans" presStyleCnt="0"/>
      <dgm:spPr/>
    </dgm:pt>
    <dgm:pt modelId="{ED52A5DC-98E8-401D-8182-1BCB31C2F44F}" type="pres">
      <dgm:prSet presAssocID="{B28D3675-E638-4AF3-AD6F-11200982C5B0}" presName="textNode" presStyleLbl="node1" presStyleIdx="2" presStyleCnt="6" custScaleX="38737" custScaleY="79414">
        <dgm:presLayoutVars>
          <dgm:bulletEnabled val="1"/>
        </dgm:presLayoutVars>
      </dgm:prSet>
      <dgm:spPr/>
    </dgm:pt>
    <dgm:pt modelId="{637D3A79-92AA-493F-A269-BB9E88622E3E}" type="pres">
      <dgm:prSet presAssocID="{530687E1-4649-4DCA-B4D9-3B9289F2C4B7}" presName="sibTrans" presStyleCnt="0"/>
      <dgm:spPr/>
    </dgm:pt>
    <dgm:pt modelId="{0BFBC287-803F-4CDB-B8EA-84C013471B1C}" type="pres">
      <dgm:prSet presAssocID="{27FC8317-3613-4A91-9100-0D02BB715292}" presName="textNode" presStyleLbl="node1" presStyleIdx="3" presStyleCnt="6" custScaleX="38737" custScaleY="79414">
        <dgm:presLayoutVars>
          <dgm:bulletEnabled val="1"/>
        </dgm:presLayoutVars>
      </dgm:prSet>
      <dgm:spPr/>
    </dgm:pt>
    <dgm:pt modelId="{60080359-D0BB-4FD7-A819-552F9EF27D3B}" type="pres">
      <dgm:prSet presAssocID="{F7A7C8DA-49DC-48B6-B642-AAC13EB163BA}" presName="sibTrans" presStyleCnt="0"/>
      <dgm:spPr/>
    </dgm:pt>
    <dgm:pt modelId="{1A085642-4345-45AD-A638-7597A59D69C3}" type="pres">
      <dgm:prSet presAssocID="{474D7B9A-001F-4AE5-AFE8-128D94A3EDFE}" presName="textNode" presStyleLbl="node1" presStyleIdx="4" presStyleCnt="6" custScaleX="38737" custScaleY="79414">
        <dgm:presLayoutVars>
          <dgm:bulletEnabled val="1"/>
        </dgm:presLayoutVars>
      </dgm:prSet>
      <dgm:spPr/>
    </dgm:pt>
    <dgm:pt modelId="{C5824E38-FBC9-4751-AFF1-A921B8A101B9}" type="pres">
      <dgm:prSet presAssocID="{10DBB602-2FBF-4679-BDC8-69234C5087A5}" presName="sibTrans" presStyleCnt="0"/>
      <dgm:spPr/>
    </dgm:pt>
    <dgm:pt modelId="{F304AE8C-FA88-497C-B96E-9201ADBAEC0F}" type="pres">
      <dgm:prSet presAssocID="{F0C79899-5DFF-44AA-ADD9-38074E85BAA6}" presName="textNode" presStyleLbl="node1" presStyleIdx="5" presStyleCnt="6" custScaleX="38737" custScaleY="79414">
        <dgm:presLayoutVars>
          <dgm:bulletEnabled val="1"/>
        </dgm:presLayoutVars>
      </dgm:prSet>
      <dgm:spPr/>
    </dgm:pt>
  </dgm:ptLst>
  <dgm:cxnLst>
    <dgm:cxn modelId="{E9FF2D09-F9E0-4579-8418-CB0621B68206}" type="presOf" srcId="{474D7B9A-001F-4AE5-AFE8-128D94A3EDFE}" destId="{1A085642-4345-45AD-A638-7597A59D69C3}" srcOrd="0" destOrd="0" presId="urn:microsoft.com/office/officeart/2005/8/layout/hProcess9"/>
    <dgm:cxn modelId="{53C72F1D-5DE2-44C0-B210-E37DDEB24EF1}" type="presOf" srcId="{B28D3675-E638-4AF3-AD6F-11200982C5B0}" destId="{ED52A5DC-98E8-401D-8182-1BCB31C2F44F}" srcOrd="0" destOrd="0" presId="urn:microsoft.com/office/officeart/2005/8/layout/hProcess9"/>
    <dgm:cxn modelId="{7A556D2D-D1D5-40D5-938F-9AA88D50D15B}" type="presOf" srcId="{DF00A4F3-42B0-49B5-AFCE-541C8D105C41}" destId="{FD40BCF9-92E3-4F85-9F19-7BD991157C94}" srcOrd="0" destOrd="0" presId="urn:microsoft.com/office/officeart/2005/8/layout/hProcess9"/>
    <dgm:cxn modelId="{982D423D-C1D2-4F84-8A28-4AE890C02044}" srcId="{DF00A4F3-42B0-49B5-AFCE-541C8D105C41}" destId="{87A935DD-B736-434B-9E62-807E530123B7}" srcOrd="1" destOrd="0" parTransId="{E092DEAC-01CD-4489-A5D2-6D3836672C43}" sibTransId="{7BECFC50-00CD-4755-A64A-45D571D9ACAB}"/>
    <dgm:cxn modelId="{C9DD613E-5136-49D6-8CBD-F30A77B380C1}" type="presOf" srcId="{27FC8317-3613-4A91-9100-0D02BB715292}" destId="{0BFBC287-803F-4CDB-B8EA-84C013471B1C}" srcOrd="0" destOrd="0" presId="urn:microsoft.com/office/officeart/2005/8/layout/hProcess9"/>
    <dgm:cxn modelId="{F78CC086-919C-4648-AD1C-4B4FA19CC3EF}" type="presOf" srcId="{C7CA83E2-C66F-4D07-A42B-F36099E142FD}" destId="{4E61F58B-ECD0-4469-B15D-D8EFD63779EE}" srcOrd="0" destOrd="0" presId="urn:microsoft.com/office/officeart/2005/8/layout/hProcess9"/>
    <dgm:cxn modelId="{4F08178F-3031-4ADB-A987-2DA905E4E4E4}" srcId="{DF00A4F3-42B0-49B5-AFCE-541C8D105C41}" destId="{F0C79899-5DFF-44AA-ADD9-38074E85BAA6}" srcOrd="5" destOrd="0" parTransId="{EA257634-F992-4420-A760-57EA73D81BB0}" sibTransId="{A36CE2E7-FB6E-41B7-A764-68B3D34FC094}"/>
    <dgm:cxn modelId="{62785BA3-0CD5-4891-AC61-5C40D1755518}" type="presOf" srcId="{87A935DD-B736-434B-9E62-807E530123B7}" destId="{E5D3EC8E-8634-47DE-93CF-950E37F8C1B0}" srcOrd="0" destOrd="0" presId="urn:microsoft.com/office/officeart/2005/8/layout/hProcess9"/>
    <dgm:cxn modelId="{A806A3AC-2D85-4454-B7FD-A169A5E1F546}" type="presOf" srcId="{F0C79899-5DFF-44AA-ADD9-38074E85BAA6}" destId="{F304AE8C-FA88-497C-B96E-9201ADBAEC0F}" srcOrd="0" destOrd="0" presId="urn:microsoft.com/office/officeart/2005/8/layout/hProcess9"/>
    <dgm:cxn modelId="{B973AFB4-FE4D-4147-BFC6-4E31965E0E24}" srcId="{DF00A4F3-42B0-49B5-AFCE-541C8D105C41}" destId="{474D7B9A-001F-4AE5-AFE8-128D94A3EDFE}" srcOrd="4" destOrd="0" parTransId="{58BFFA18-E6FA-44B7-86EF-FC18F7F9C41B}" sibTransId="{10DBB602-2FBF-4679-BDC8-69234C5087A5}"/>
    <dgm:cxn modelId="{7C226EBB-F361-478A-BE66-ECE98EA79EA7}" srcId="{DF00A4F3-42B0-49B5-AFCE-541C8D105C41}" destId="{27FC8317-3613-4A91-9100-0D02BB715292}" srcOrd="3" destOrd="0" parTransId="{60373474-9231-4CDC-9795-6D8D999A617B}" sibTransId="{F7A7C8DA-49DC-48B6-B642-AAC13EB163BA}"/>
    <dgm:cxn modelId="{96DE47C7-1585-4858-BF3C-B79BD6D1F576}" srcId="{DF00A4F3-42B0-49B5-AFCE-541C8D105C41}" destId="{C7CA83E2-C66F-4D07-A42B-F36099E142FD}" srcOrd="0" destOrd="0" parTransId="{04B4E5CD-C0A6-43D8-B458-14FA855DF5C8}" sibTransId="{EDAF88EA-1F28-4C55-A820-83D56F00575E}"/>
    <dgm:cxn modelId="{284E1BE3-59E5-4432-A838-89CD18AFEE9D}" srcId="{DF00A4F3-42B0-49B5-AFCE-541C8D105C41}" destId="{B28D3675-E638-4AF3-AD6F-11200982C5B0}" srcOrd="2" destOrd="0" parTransId="{93947FFC-6431-4FFF-90A1-6D719EE0BDAD}" sibTransId="{530687E1-4649-4DCA-B4D9-3B9289F2C4B7}"/>
    <dgm:cxn modelId="{0761B8A8-01CB-4EF3-AA45-C5DF7F5D9EFD}" type="presParOf" srcId="{FD40BCF9-92E3-4F85-9F19-7BD991157C94}" destId="{DF8CF877-74B6-4317-A5FF-64042D408DE9}" srcOrd="0" destOrd="0" presId="urn:microsoft.com/office/officeart/2005/8/layout/hProcess9"/>
    <dgm:cxn modelId="{3A689F4A-38AF-4926-B29F-0B97E9747243}" type="presParOf" srcId="{FD40BCF9-92E3-4F85-9F19-7BD991157C94}" destId="{F3189527-A107-4647-A477-E80A852D483F}" srcOrd="1" destOrd="0" presId="urn:microsoft.com/office/officeart/2005/8/layout/hProcess9"/>
    <dgm:cxn modelId="{B52C2ECF-6BBC-4639-8E12-77555F3E01DF}" type="presParOf" srcId="{F3189527-A107-4647-A477-E80A852D483F}" destId="{4E61F58B-ECD0-4469-B15D-D8EFD63779EE}" srcOrd="0" destOrd="0" presId="urn:microsoft.com/office/officeart/2005/8/layout/hProcess9"/>
    <dgm:cxn modelId="{D0E03921-5B22-4AA6-8C11-2F5D0D73877A}" type="presParOf" srcId="{F3189527-A107-4647-A477-E80A852D483F}" destId="{6BA2CA65-AF52-4728-A595-4BCAE127698B}" srcOrd="1" destOrd="0" presId="urn:microsoft.com/office/officeart/2005/8/layout/hProcess9"/>
    <dgm:cxn modelId="{05ABAAA5-0CF6-474A-9636-B54F132B7F40}" type="presParOf" srcId="{F3189527-A107-4647-A477-E80A852D483F}" destId="{E5D3EC8E-8634-47DE-93CF-950E37F8C1B0}" srcOrd="2" destOrd="0" presId="urn:microsoft.com/office/officeart/2005/8/layout/hProcess9"/>
    <dgm:cxn modelId="{B86C7425-9F20-42E1-B233-E8418E8A652C}" type="presParOf" srcId="{F3189527-A107-4647-A477-E80A852D483F}" destId="{269D9060-9E51-44DC-BA00-827D71B9D974}" srcOrd="3" destOrd="0" presId="urn:microsoft.com/office/officeart/2005/8/layout/hProcess9"/>
    <dgm:cxn modelId="{410CD80F-6485-44E5-8E2E-B483FC1D0010}" type="presParOf" srcId="{F3189527-A107-4647-A477-E80A852D483F}" destId="{ED52A5DC-98E8-401D-8182-1BCB31C2F44F}" srcOrd="4" destOrd="0" presId="urn:microsoft.com/office/officeart/2005/8/layout/hProcess9"/>
    <dgm:cxn modelId="{31C3867D-9CFA-4EA9-9BE0-AFCD478DC476}" type="presParOf" srcId="{F3189527-A107-4647-A477-E80A852D483F}" destId="{637D3A79-92AA-493F-A269-BB9E88622E3E}" srcOrd="5" destOrd="0" presId="urn:microsoft.com/office/officeart/2005/8/layout/hProcess9"/>
    <dgm:cxn modelId="{F49834D5-119E-4696-87C2-F3A5DF4035E5}" type="presParOf" srcId="{F3189527-A107-4647-A477-E80A852D483F}" destId="{0BFBC287-803F-4CDB-B8EA-84C013471B1C}" srcOrd="6" destOrd="0" presId="urn:microsoft.com/office/officeart/2005/8/layout/hProcess9"/>
    <dgm:cxn modelId="{B222FF4D-43C3-47CD-87DA-E0A592ED6294}" type="presParOf" srcId="{F3189527-A107-4647-A477-E80A852D483F}" destId="{60080359-D0BB-4FD7-A819-552F9EF27D3B}" srcOrd="7" destOrd="0" presId="urn:microsoft.com/office/officeart/2005/8/layout/hProcess9"/>
    <dgm:cxn modelId="{E2E04937-6F8D-4C8C-ABE7-AEA4A7464323}" type="presParOf" srcId="{F3189527-A107-4647-A477-E80A852D483F}" destId="{1A085642-4345-45AD-A638-7597A59D69C3}" srcOrd="8" destOrd="0" presId="urn:microsoft.com/office/officeart/2005/8/layout/hProcess9"/>
    <dgm:cxn modelId="{2EE10D67-9BE3-4FF2-80FD-E8024F9B8AAD}" type="presParOf" srcId="{F3189527-A107-4647-A477-E80A852D483F}" destId="{C5824E38-FBC9-4751-AFF1-A921B8A101B9}" srcOrd="9" destOrd="0" presId="urn:microsoft.com/office/officeart/2005/8/layout/hProcess9"/>
    <dgm:cxn modelId="{5D5E2940-B67B-460B-BF64-F3EBA80D93A2}" type="presParOf" srcId="{F3189527-A107-4647-A477-E80A852D483F}" destId="{F304AE8C-FA88-497C-B96E-9201ADBAEC0F}" srcOrd="10"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8CF877-74B6-4317-A5FF-64042D408DE9}">
      <dsp:nvSpPr>
        <dsp:cNvPr id="0" name=""/>
        <dsp:cNvSpPr/>
      </dsp:nvSpPr>
      <dsp:spPr>
        <a:xfrm>
          <a:off x="3" y="0"/>
          <a:ext cx="6761485" cy="987631"/>
        </a:xfrm>
        <a:prstGeom prst="rightArrow">
          <a:avLst/>
        </a:prstGeom>
        <a:solidFill>
          <a:schemeClr val="accent3">
            <a:lumMod val="75000"/>
          </a:schemeClr>
        </a:solidFill>
        <a:ln>
          <a:noFill/>
        </a:ln>
        <a:effectLst/>
      </dsp:spPr>
      <dsp:style>
        <a:lnRef idx="0">
          <a:scrgbClr r="0" g="0" b="0"/>
        </a:lnRef>
        <a:fillRef idx="1">
          <a:scrgbClr r="0" g="0" b="0"/>
        </a:fillRef>
        <a:effectRef idx="0">
          <a:scrgbClr r="0" g="0" b="0"/>
        </a:effectRef>
        <a:fontRef idx="minor"/>
      </dsp:style>
    </dsp:sp>
    <dsp:sp modelId="{4E61F58B-ECD0-4469-B15D-D8EFD63779EE}">
      <dsp:nvSpPr>
        <dsp:cNvPr id="0" name=""/>
        <dsp:cNvSpPr/>
      </dsp:nvSpPr>
      <dsp:spPr>
        <a:xfrm>
          <a:off x="178280" y="336952"/>
          <a:ext cx="785759" cy="313726"/>
        </a:xfrm>
        <a:prstGeom prst="roundRect">
          <a:avLst/>
        </a:prstGeom>
        <a:solidFill>
          <a:schemeClr val="accent3">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endParaRPr lang="fr" sz="1300" kern="1200" dirty="0"/>
        </a:p>
      </dsp:txBody>
      <dsp:txXfrm>
        <a:off x="193595" y="352267"/>
        <a:ext cx="755129" cy="283096"/>
      </dsp:txXfrm>
    </dsp:sp>
    <dsp:sp modelId="{E5D3EC8E-8634-47DE-93CF-950E37F8C1B0}">
      <dsp:nvSpPr>
        <dsp:cNvPr id="0" name=""/>
        <dsp:cNvSpPr/>
      </dsp:nvSpPr>
      <dsp:spPr>
        <a:xfrm>
          <a:off x="1302114" y="336952"/>
          <a:ext cx="785759" cy="313726"/>
        </a:xfrm>
        <a:prstGeom prst="roundRect">
          <a:avLst/>
        </a:prstGeom>
        <a:solidFill>
          <a:schemeClr val="accent3">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endParaRPr lang="fr" sz="1300" kern="1200" dirty="0"/>
        </a:p>
      </dsp:txBody>
      <dsp:txXfrm>
        <a:off x="1317429" y="352267"/>
        <a:ext cx="755129" cy="283096"/>
      </dsp:txXfrm>
    </dsp:sp>
    <dsp:sp modelId="{ED52A5DC-98E8-401D-8182-1BCB31C2F44F}">
      <dsp:nvSpPr>
        <dsp:cNvPr id="0" name=""/>
        <dsp:cNvSpPr/>
      </dsp:nvSpPr>
      <dsp:spPr>
        <a:xfrm>
          <a:off x="2425947" y="336952"/>
          <a:ext cx="785759" cy="313726"/>
        </a:xfrm>
        <a:prstGeom prst="roundRect">
          <a:avLst/>
        </a:prstGeom>
        <a:solidFill>
          <a:schemeClr val="accent3">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endParaRPr lang="fr" sz="1300" kern="1200" dirty="0"/>
        </a:p>
      </dsp:txBody>
      <dsp:txXfrm>
        <a:off x="2441262" y="352267"/>
        <a:ext cx="755129" cy="283096"/>
      </dsp:txXfrm>
    </dsp:sp>
    <dsp:sp modelId="{0BFBC287-803F-4CDB-B8EA-84C013471B1C}">
      <dsp:nvSpPr>
        <dsp:cNvPr id="0" name=""/>
        <dsp:cNvSpPr/>
      </dsp:nvSpPr>
      <dsp:spPr>
        <a:xfrm>
          <a:off x="3549781" y="336952"/>
          <a:ext cx="785759" cy="313726"/>
        </a:xfrm>
        <a:prstGeom prst="roundRect">
          <a:avLst/>
        </a:prstGeom>
        <a:solidFill>
          <a:schemeClr val="accent3">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endParaRPr lang="fr" sz="1300" kern="1200"/>
        </a:p>
      </dsp:txBody>
      <dsp:txXfrm>
        <a:off x="3565096" y="352267"/>
        <a:ext cx="755129" cy="283096"/>
      </dsp:txXfrm>
    </dsp:sp>
    <dsp:sp modelId="{1A085642-4345-45AD-A638-7597A59D69C3}">
      <dsp:nvSpPr>
        <dsp:cNvPr id="0" name=""/>
        <dsp:cNvSpPr/>
      </dsp:nvSpPr>
      <dsp:spPr>
        <a:xfrm>
          <a:off x="4673615" y="336952"/>
          <a:ext cx="785759" cy="313726"/>
        </a:xfrm>
        <a:prstGeom prst="roundRect">
          <a:avLst/>
        </a:prstGeom>
        <a:solidFill>
          <a:schemeClr val="accent3">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endParaRPr lang="fr" sz="1300" kern="1200"/>
        </a:p>
      </dsp:txBody>
      <dsp:txXfrm>
        <a:off x="4688930" y="352267"/>
        <a:ext cx="755129" cy="283096"/>
      </dsp:txXfrm>
    </dsp:sp>
    <dsp:sp modelId="{F304AE8C-FA88-497C-B96E-9201ADBAEC0F}">
      <dsp:nvSpPr>
        <dsp:cNvPr id="0" name=""/>
        <dsp:cNvSpPr/>
      </dsp:nvSpPr>
      <dsp:spPr>
        <a:xfrm>
          <a:off x="5797449" y="336952"/>
          <a:ext cx="785759" cy="313726"/>
        </a:xfrm>
        <a:prstGeom prst="roundRect">
          <a:avLst/>
        </a:prstGeom>
        <a:solidFill>
          <a:schemeClr val="accent3">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endParaRPr lang="fr" sz="1300" kern="1200"/>
        </a:p>
      </dsp:txBody>
      <dsp:txXfrm>
        <a:off x="5812764" y="352267"/>
        <a:ext cx="755129" cy="283096"/>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9367" cy="501879"/>
          </a:xfrm>
          <a:prstGeom prst="rect">
            <a:avLst/>
          </a:prstGeom>
        </p:spPr>
        <p:txBody>
          <a:bodyPr vert="horz" lIns="96442" tIns="48221" rIns="96442" bIns="48221" rtlCol="0"/>
          <a:lstStyle>
            <a:lvl1pPr algn="l">
              <a:defRPr sz="1300"/>
            </a:lvl1pPr>
          </a:lstStyle>
          <a:p>
            <a:endParaRPr lang="nl-NL"/>
          </a:p>
        </p:txBody>
      </p:sp>
      <p:sp>
        <p:nvSpPr>
          <p:cNvPr id="3" name="Date Placeholder 2"/>
          <p:cNvSpPr>
            <a:spLocks noGrp="1"/>
          </p:cNvSpPr>
          <p:nvPr>
            <p:ph type="dt" idx="1"/>
          </p:nvPr>
        </p:nvSpPr>
        <p:spPr>
          <a:xfrm>
            <a:off x="3894505" y="0"/>
            <a:ext cx="2979367" cy="501879"/>
          </a:xfrm>
          <a:prstGeom prst="rect">
            <a:avLst/>
          </a:prstGeom>
        </p:spPr>
        <p:txBody>
          <a:bodyPr vert="horz" lIns="96442" tIns="48221" rIns="96442" bIns="48221" rtlCol="0"/>
          <a:lstStyle>
            <a:lvl1pPr algn="r">
              <a:defRPr sz="1300"/>
            </a:lvl1pPr>
          </a:lstStyle>
          <a:p>
            <a:fld id="{8F0D6DD7-AAF4-4AD1-A807-F32911CBDB59}" type="datetimeFigureOut">
              <a:rPr lang="nl-NL" smtClean="0"/>
              <a:t>08-04-2020</a:t>
            </a:fld>
            <a:endParaRPr lang="nl-NL"/>
          </a:p>
        </p:txBody>
      </p:sp>
      <p:sp>
        <p:nvSpPr>
          <p:cNvPr id="4" name="Slide Image Placeholder 3"/>
          <p:cNvSpPr>
            <a:spLocks noGrp="1" noRot="1" noChangeAspect="1"/>
          </p:cNvSpPr>
          <p:nvPr>
            <p:ph type="sldImg" idx="2"/>
          </p:nvPr>
        </p:nvSpPr>
        <p:spPr>
          <a:xfrm>
            <a:off x="1189038" y="1250950"/>
            <a:ext cx="4497387" cy="3375025"/>
          </a:xfrm>
          <a:prstGeom prst="rect">
            <a:avLst/>
          </a:prstGeom>
          <a:noFill/>
          <a:ln w="12700">
            <a:solidFill>
              <a:prstClr val="black"/>
            </a:solidFill>
          </a:ln>
        </p:spPr>
        <p:txBody>
          <a:bodyPr vert="horz" lIns="96442" tIns="48221" rIns="96442" bIns="48221" rtlCol="0" anchor="ctr"/>
          <a:lstStyle/>
          <a:p>
            <a:endParaRPr lang="nl-NL"/>
          </a:p>
        </p:txBody>
      </p:sp>
      <p:sp>
        <p:nvSpPr>
          <p:cNvPr id="5" name="Notes Placeholder 4"/>
          <p:cNvSpPr>
            <a:spLocks noGrp="1"/>
          </p:cNvSpPr>
          <p:nvPr>
            <p:ph type="body" sz="quarter" idx="3"/>
          </p:nvPr>
        </p:nvSpPr>
        <p:spPr>
          <a:xfrm>
            <a:off x="687547" y="4813866"/>
            <a:ext cx="5500370" cy="3938617"/>
          </a:xfrm>
          <a:prstGeom prst="rect">
            <a:avLst/>
          </a:prstGeom>
        </p:spPr>
        <p:txBody>
          <a:bodyPr vert="horz" lIns="96442" tIns="48221" rIns="96442" bIns="48221"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6" name="Footer Placeholder 5"/>
          <p:cNvSpPr>
            <a:spLocks noGrp="1"/>
          </p:cNvSpPr>
          <p:nvPr>
            <p:ph type="ftr" sz="quarter" idx="4"/>
          </p:nvPr>
        </p:nvSpPr>
        <p:spPr>
          <a:xfrm>
            <a:off x="0" y="9500961"/>
            <a:ext cx="2979367" cy="501878"/>
          </a:xfrm>
          <a:prstGeom prst="rect">
            <a:avLst/>
          </a:prstGeom>
        </p:spPr>
        <p:txBody>
          <a:bodyPr vert="horz" lIns="96442" tIns="48221" rIns="96442" bIns="48221" rtlCol="0" anchor="b"/>
          <a:lstStyle>
            <a:lvl1pPr algn="l">
              <a:defRPr sz="1300"/>
            </a:lvl1pPr>
          </a:lstStyle>
          <a:p>
            <a:endParaRPr lang="nl-NL"/>
          </a:p>
        </p:txBody>
      </p:sp>
      <p:sp>
        <p:nvSpPr>
          <p:cNvPr id="7" name="Slide Number Placeholder 6"/>
          <p:cNvSpPr>
            <a:spLocks noGrp="1"/>
          </p:cNvSpPr>
          <p:nvPr>
            <p:ph type="sldNum" sz="quarter" idx="5"/>
          </p:nvPr>
        </p:nvSpPr>
        <p:spPr>
          <a:xfrm>
            <a:off x="3894505" y="9500961"/>
            <a:ext cx="2979367" cy="501878"/>
          </a:xfrm>
          <a:prstGeom prst="rect">
            <a:avLst/>
          </a:prstGeom>
        </p:spPr>
        <p:txBody>
          <a:bodyPr vert="horz" lIns="96442" tIns="48221" rIns="96442" bIns="48221" rtlCol="0" anchor="b"/>
          <a:lstStyle>
            <a:lvl1pPr algn="r">
              <a:defRPr sz="1300"/>
            </a:lvl1pPr>
          </a:lstStyle>
          <a:p>
            <a:fld id="{DA5C0FF9-4DAC-4611-9542-F11F31DDDDF3}" type="slidenum">
              <a:rPr lang="nl-NL" smtClean="0"/>
              <a:t>‹#›</a:t>
            </a:fld>
            <a:endParaRPr lang="nl-NL"/>
          </a:p>
        </p:txBody>
      </p:sp>
    </p:spTree>
    <p:extLst>
      <p:ext uri="{BB962C8B-B14F-4D97-AF65-F5344CB8AC3E}">
        <p14:creationId xmlns:p14="http://schemas.microsoft.com/office/powerpoint/2010/main" val="15854198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1250950"/>
            <a:ext cx="4497387" cy="3375025"/>
          </a:xfrm>
        </p:spPr>
      </p:sp>
      <p:sp>
        <p:nvSpPr>
          <p:cNvPr id="3" name="Notes Placeholder 2"/>
          <p:cNvSpPr>
            <a:spLocks noGrp="1"/>
          </p:cNvSpPr>
          <p:nvPr>
            <p:ph type="body" idx="1"/>
          </p:nvPr>
        </p:nvSpPr>
        <p:spPr/>
        <p:txBody>
          <a:bodyPr/>
          <a:lstStyle/>
          <a:p>
            <a:endParaRPr lang="fr" dirty="0"/>
          </a:p>
        </p:txBody>
      </p:sp>
      <p:sp>
        <p:nvSpPr>
          <p:cNvPr id="4" name="Slide Number Placeholder 3"/>
          <p:cNvSpPr>
            <a:spLocks noGrp="1"/>
          </p:cNvSpPr>
          <p:nvPr>
            <p:ph type="sldNum" sz="quarter" idx="10"/>
          </p:nvPr>
        </p:nvSpPr>
        <p:spPr/>
        <p:txBody>
          <a:bodyPr/>
          <a:lstStyle/>
          <a:p>
            <a:pPr algn="l" rtl="0"/>
            <a:fld id="{DA5C0FF9-4DAC-4611-9542-F11F31DDDDF3}" type="slidenum">
              <a:rPr/>
              <a:t>3</a:t>
            </a:fld>
            <a:endParaRPr lang="fr"/>
          </a:p>
        </p:txBody>
      </p:sp>
    </p:spTree>
    <p:extLst>
      <p:ext uri="{BB962C8B-B14F-4D97-AF65-F5344CB8AC3E}">
        <p14:creationId xmlns:p14="http://schemas.microsoft.com/office/powerpoint/2010/main" val="1502822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1250950"/>
            <a:ext cx="4497387" cy="3375025"/>
          </a:xfrm>
        </p:spPr>
      </p:sp>
      <p:sp>
        <p:nvSpPr>
          <p:cNvPr id="3" name="Notes Placeholder 2"/>
          <p:cNvSpPr>
            <a:spLocks noGrp="1"/>
          </p:cNvSpPr>
          <p:nvPr>
            <p:ph type="body" idx="1"/>
          </p:nvPr>
        </p:nvSpPr>
        <p:spPr/>
        <p:txBody>
          <a:bodyPr/>
          <a:lstStyle/>
          <a:p>
            <a:endParaRPr lang="fr" dirty="0"/>
          </a:p>
        </p:txBody>
      </p:sp>
      <p:sp>
        <p:nvSpPr>
          <p:cNvPr id="4" name="Slide Number Placeholder 3"/>
          <p:cNvSpPr>
            <a:spLocks noGrp="1"/>
          </p:cNvSpPr>
          <p:nvPr>
            <p:ph type="sldNum" sz="quarter" idx="10"/>
          </p:nvPr>
        </p:nvSpPr>
        <p:spPr/>
        <p:txBody>
          <a:bodyPr/>
          <a:lstStyle/>
          <a:p>
            <a:pPr algn="l" rtl="0"/>
            <a:fld id="{DA5C0FF9-4DAC-4611-9542-F11F31DDDDF3}" type="slidenum">
              <a:rPr/>
              <a:t>4</a:t>
            </a:fld>
            <a:endParaRPr lang="fr"/>
          </a:p>
        </p:txBody>
      </p:sp>
    </p:spTree>
    <p:extLst>
      <p:ext uri="{BB962C8B-B14F-4D97-AF65-F5344CB8AC3E}">
        <p14:creationId xmlns:p14="http://schemas.microsoft.com/office/powerpoint/2010/main" val="262828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1250950"/>
            <a:ext cx="4497387" cy="3375025"/>
          </a:xfrm>
        </p:spPr>
      </p:sp>
      <p:sp>
        <p:nvSpPr>
          <p:cNvPr id="3" name="Notes Placeholder 2"/>
          <p:cNvSpPr>
            <a:spLocks noGrp="1"/>
          </p:cNvSpPr>
          <p:nvPr>
            <p:ph type="body" idx="1"/>
          </p:nvPr>
        </p:nvSpPr>
        <p:spPr/>
        <p:txBody>
          <a:bodyPr/>
          <a:lstStyle/>
          <a:p>
            <a:endParaRPr lang="fr" dirty="0"/>
          </a:p>
        </p:txBody>
      </p:sp>
      <p:sp>
        <p:nvSpPr>
          <p:cNvPr id="4" name="Slide Number Placeholder 3"/>
          <p:cNvSpPr>
            <a:spLocks noGrp="1"/>
          </p:cNvSpPr>
          <p:nvPr>
            <p:ph type="sldNum" sz="quarter" idx="10"/>
          </p:nvPr>
        </p:nvSpPr>
        <p:spPr/>
        <p:txBody>
          <a:bodyPr/>
          <a:lstStyle/>
          <a:p>
            <a:pPr algn="l" rtl="0"/>
            <a:fld id="{DA5C0FF9-4DAC-4611-9542-F11F31DDDDF3}" type="slidenum">
              <a:rPr/>
              <a:t>5</a:t>
            </a:fld>
            <a:endParaRPr lang="fr"/>
          </a:p>
        </p:txBody>
      </p:sp>
    </p:spTree>
    <p:extLst>
      <p:ext uri="{BB962C8B-B14F-4D97-AF65-F5344CB8AC3E}">
        <p14:creationId xmlns:p14="http://schemas.microsoft.com/office/powerpoint/2010/main" val="37689129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1250950"/>
            <a:ext cx="4497387" cy="3375025"/>
          </a:xfrm>
        </p:spPr>
      </p:sp>
      <p:sp>
        <p:nvSpPr>
          <p:cNvPr id="3" name="Notes Placeholder 2"/>
          <p:cNvSpPr>
            <a:spLocks noGrp="1"/>
          </p:cNvSpPr>
          <p:nvPr>
            <p:ph type="body" idx="1"/>
          </p:nvPr>
        </p:nvSpPr>
        <p:spPr/>
        <p:txBody>
          <a:bodyPr/>
          <a:lstStyle/>
          <a:p>
            <a:endParaRPr lang="fr" dirty="0"/>
          </a:p>
        </p:txBody>
      </p:sp>
      <p:sp>
        <p:nvSpPr>
          <p:cNvPr id="4" name="Slide Number Placeholder 3"/>
          <p:cNvSpPr>
            <a:spLocks noGrp="1"/>
          </p:cNvSpPr>
          <p:nvPr>
            <p:ph type="sldNum" sz="quarter" idx="10"/>
          </p:nvPr>
        </p:nvSpPr>
        <p:spPr/>
        <p:txBody>
          <a:bodyPr/>
          <a:lstStyle/>
          <a:p>
            <a:pPr algn="l" rtl="0"/>
            <a:fld id="{DA5C0FF9-4DAC-4611-9542-F11F31DDDDF3}" type="slidenum">
              <a:rPr/>
              <a:t>6</a:t>
            </a:fld>
            <a:endParaRPr lang="fr"/>
          </a:p>
        </p:txBody>
      </p:sp>
    </p:spTree>
    <p:extLst>
      <p:ext uri="{BB962C8B-B14F-4D97-AF65-F5344CB8AC3E}">
        <p14:creationId xmlns:p14="http://schemas.microsoft.com/office/powerpoint/2010/main" val="36018975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1250950"/>
            <a:ext cx="4497387" cy="3375025"/>
          </a:xfrm>
        </p:spPr>
      </p:sp>
      <p:sp>
        <p:nvSpPr>
          <p:cNvPr id="3" name="Notes Placeholder 2"/>
          <p:cNvSpPr>
            <a:spLocks noGrp="1"/>
          </p:cNvSpPr>
          <p:nvPr>
            <p:ph type="body" idx="1"/>
          </p:nvPr>
        </p:nvSpPr>
        <p:spPr/>
        <p:txBody>
          <a:bodyPr/>
          <a:lstStyle/>
          <a:p>
            <a:endParaRPr lang="fr" dirty="0"/>
          </a:p>
        </p:txBody>
      </p:sp>
      <p:sp>
        <p:nvSpPr>
          <p:cNvPr id="4" name="Slide Number Placeholder 3"/>
          <p:cNvSpPr>
            <a:spLocks noGrp="1"/>
          </p:cNvSpPr>
          <p:nvPr>
            <p:ph type="sldNum" sz="quarter" idx="10"/>
          </p:nvPr>
        </p:nvSpPr>
        <p:spPr/>
        <p:txBody>
          <a:bodyPr/>
          <a:lstStyle/>
          <a:p>
            <a:pPr algn="l" rtl="0"/>
            <a:fld id="{DA5C0FF9-4DAC-4611-9542-F11F31DDDDF3}" type="slidenum">
              <a:rPr/>
              <a:t>9</a:t>
            </a:fld>
            <a:endParaRPr lang="fr"/>
          </a:p>
        </p:txBody>
      </p:sp>
    </p:spTree>
    <p:extLst>
      <p:ext uri="{BB962C8B-B14F-4D97-AF65-F5344CB8AC3E}">
        <p14:creationId xmlns:p14="http://schemas.microsoft.com/office/powerpoint/2010/main" val="10899490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B031BC2-3824-46E0-AA97-8A56F079B7C9}" type="datetime1">
              <a:rPr lang="nl-NL" smtClean="0"/>
              <a:t>08-04-2020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5786CCC-1347-47B7-9C98-AE42452EEDFB}" type="slidenum">
              <a:rPr lang="nl-NL" smtClean="0"/>
              <a:t>‹#›</a:t>
            </a:fld>
            <a:endParaRPr lang="nl-NL"/>
          </a:p>
        </p:txBody>
      </p:sp>
    </p:spTree>
    <p:extLst>
      <p:ext uri="{BB962C8B-B14F-4D97-AF65-F5344CB8AC3E}">
        <p14:creationId xmlns:p14="http://schemas.microsoft.com/office/powerpoint/2010/main" val="6468911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601857B-E39B-4112-8E67-DC36174E1B4A}" type="datetime1">
              <a:rPr lang="nl-NL" smtClean="0"/>
              <a:t>08-04-2020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5786CCC-1347-47B7-9C98-AE42452EEDFB}" type="slidenum">
              <a:rPr lang="nl-NL" smtClean="0"/>
              <a:t>‹#›</a:t>
            </a:fld>
            <a:endParaRPr lang="nl-NL"/>
          </a:p>
        </p:txBody>
      </p:sp>
    </p:spTree>
    <p:extLst>
      <p:ext uri="{BB962C8B-B14F-4D97-AF65-F5344CB8AC3E}">
        <p14:creationId xmlns:p14="http://schemas.microsoft.com/office/powerpoint/2010/main" val="739278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F39E12D-DAEF-4A83-91EE-CE227A0F3375}" type="datetime1">
              <a:rPr lang="nl-NL" smtClean="0"/>
              <a:t>08-04-2020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5786CCC-1347-47B7-9C98-AE42452EEDFB}" type="slidenum">
              <a:rPr lang="nl-NL" smtClean="0"/>
              <a:t>‹#›</a:t>
            </a:fld>
            <a:endParaRPr lang="nl-NL"/>
          </a:p>
        </p:txBody>
      </p:sp>
    </p:spTree>
    <p:extLst>
      <p:ext uri="{BB962C8B-B14F-4D97-AF65-F5344CB8AC3E}">
        <p14:creationId xmlns:p14="http://schemas.microsoft.com/office/powerpoint/2010/main" val="36482925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3A2ABE-8ACA-427A-8116-A90E0B288BAF}" type="datetime1">
              <a:rPr lang="nl-NL" smtClean="0"/>
              <a:t>08-04-2020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5786CCC-1347-47B7-9C98-AE42452EEDFB}" type="slidenum">
              <a:rPr lang="nl-NL" smtClean="0"/>
              <a:t>‹#›</a:t>
            </a:fld>
            <a:endParaRPr lang="nl-NL"/>
          </a:p>
        </p:txBody>
      </p:sp>
    </p:spTree>
    <p:extLst>
      <p:ext uri="{BB962C8B-B14F-4D97-AF65-F5344CB8AC3E}">
        <p14:creationId xmlns:p14="http://schemas.microsoft.com/office/powerpoint/2010/main" val="40454010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BB6F3D8-9DED-49FD-BB18-975022832468}" type="datetime1">
              <a:rPr lang="nl-NL" smtClean="0"/>
              <a:t>08-04-2020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5786CCC-1347-47B7-9C98-AE42452EEDFB}" type="slidenum">
              <a:rPr lang="nl-NL" smtClean="0"/>
              <a:t>‹#›</a:t>
            </a:fld>
            <a:endParaRPr lang="nl-NL"/>
          </a:p>
        </p:txBody>
      </p:sp>
    </p:spTree>
    <p:extLst>
      <p:ext uri="{BB962C8B-B14F-4D97-AF65-F5344CB8AC3E}">
        <p14:creationId xmlns:p14="http://schemas.microsoft.com/office/powerpoint/2010/main" val="5357515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3DB647C-26DE-4F43-B0AF-6576C79A0261}" type="datetime1">
              <a:rPr lang="nl-NL" smtClean="0"/>
              <a:t>08-04-2020</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35786CCC-1347-47B7-9C98-AE42452EEDFB}" type="slidenum">
              <a:rPr lang="nl-NL" smtClean="0"/>
              <a:t>‹#›</a:t>
            </a:fld>
            <a:endParaRPr lang="nl-NL"/>
          </a:p>
        </p:txBody>
      </p:sp>
    </p:spTree>
    <p:extLst>
      <p:ext uri="{BB962C8B-B14F-4D97-AF65-F5344CB8AC3E}">
        <p14:creationId xmlns:p14="http://schemas.microsoft.com/office/powerpoint/2010/main" val="734527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3A95C9E-E5D6-4D2D-8A76-D292533FD697}" type="datetime1">
              <a:rPr lang="nl-NL" smtClean="0"/>
              <a:t>08-04-2020</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35786CCC-1347-47B7-9C98-AE42452EEDFB}" type="slidenum">
              <a:rPr lang="nl-NL" smtClean="0"/>
              <a:t>‹#›</a:t>
            </a:fld>
            <a:endParaRPr lang="nl-NL"/>
          </a:p>
        </p:txBody>
      </p:sp>
    </p:spTree>
    <p:extLst>
      <p:ext uri="{BB962C8B-B14F-4D97-AF65-F5344CB8AC3E}">
        <p14:creationId xmlns:p14="http://schemas.microsoft.com/office/powerpoint/2010/main" val="44995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1FFAB70-FD22-419F-9F01-35C321346FC7}" type="datetime1">
              <a:rPr lang="nl-NL" smtClean="0"/>
              <a:t>08-04-2020</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35786CCC-1347-47B7-9C98-AE42452EEDFB}" type="slidenum">
              <a:rPr lang="nl-NL" smtClean="0"/>
              <a:t>‹#›</a:t>
            </a:fld>
            <a:endParaRPr lang="nl-NL"/>
          </a:p>
        </p:txBody>
      </p:sp>
    </p:spTree>
    <p:extLst>
      <p:ext uri="{BB962C8B-B14F-4D97-AF65-F5344CB8AC3E}">
        <p14:creationId xmlns:p14="http://schemas.microsoft.com/office/powerpoint/2010/main" val="34954808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806A7E-DEA6-4BFD-8360-4FEB7B86AF53}" type="datetime1">
              <a:rPr lang="nl-NL" smtClean="0"/>
              <a:t>08-04-2020</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35786CCC-1347-47B7-9C98-AE42452EEDFB}" type="slidenum">
              <a:rPr lang="nl-NL" smtClean="0"/>
              <a:t>‹#›</a:t>
            </a:fld>
            <a:endParaRPr lang="nl-NL"/>
          </a:p>
        </p:txBody>
      </p:sp>
    </p:spTree>
    <p:extLst>
      <p:ext uri="{BB962C8B-B14F-4D97-AF65-F5344CB8AC3E}">
        <p14:creationId xmlns:p14="http://schemas.microsoft.com/office/powerpoint/2010/main" val="18855783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5BE59EC-5398-4093-9F26-BD47BD805AE6}" type="datetime1">
              <a:rPr lang="nl-NL" smtClean="0"/>
              <a:t>08-04-2020</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35786CCC-1347-47B7-9C98-AE42452EEDFB}" type="slidenum">
              <a:rPr lang="nl-NL" smtClean="0"/>
              <a:t>‹#›</a:t>
            </a:fld>
            <a:endParaRPr lang="nl-NL"/>
          </a:p>
        </p:txBody>
      </p:sp>
    </p:spTree>
    <p:extLst>
      <p:ext uri="{BB962C8B-B14F-4D97-AF65-F5344CB8AC3E}">
        <p14:creationId xmlns:p14="http://schemas.microsoft.com/office/powerpoint/2010/main" val="10632873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95352CA-94A6-4C3D-A0E7-F8F9E8D9EE6D}" type="datetime1">
              <a:rPr lang="nl-NL" smtClean="0"/>
              <a:t>08-04-2020</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35786CCC-1347-47B7-9C98-AE42452EEDFB}" type="slidenum">
              <a:rPr lang="nl-NL" smtClean="0"/>
              <a:t>‹#›</a:t>
            </a:fld>
            <a:endParaRPr lang="nl-NL"/>
          </a:p>
        </p:txBody>
      </p:sp>
    </p:spTree>
    <p:extLst>
      <p:ext uri="{BB962C8B-B14F-4D97-AF65-F5344CB8AC3E}">
        <p14:creationId xmlns:p14="http://schemas.microsoft.com/office/powerpoint/2010/main" val="22265292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3212C8-7046-44C5-B239-67F9AEC924F3}" type="datetime1">
              <a:rPr lang="nl-NL" smtClean="0"/>
              <a:t>08-04-2020</a:t>
            </a:fld>
            <a:endParaRPr lang="nl-NL"/>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786CCC-1347-47B7-9C98-AE42452EEDFB}" type="slidenum">
              <a:rPr lang="nl-NL" smtClean="0"/>
              <a:t>‹#›</a:t>
            </a:fld>
            <a:endParaRPr lang="nl-NL"/>
          </a:p>
        </p:txBody>
      </p:sp>
    </p:spTree>
    <p:extLst>
      <p:ext uri="{BB962C8B-B14F-4D97-AF65-F5344CB8AC3E}">
        <p14:creationId xmlns:p14="http://schemas.microsoft.com/office/powerpoint/2010/main" val="33211536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334E8E-5B4D-4CF4-81EF-8CD8E30BB751}"/>
              </a:ext>
            </a:extLst>
          </p:cNvPr>
          <p:cNvSpPr>
            <a:spLocks noGrp="1"/>
          </p:cNvSpPr>
          <p:nvPr>
            <p:ph type="title"/>
          </p:nvPr>
        </p:nvSpPr>
        <p:spPr>
          <a:xfrm>
            <a:off x="628650" y="356248"/>
            <a:ext cx="7886700" cy="1117445"/>
          </a:xfrm>
        </p:spPr>
        <p:txBody>
          <a:bodyPr>
            <a:noAutofit/>
          </a:bodyPr>
          <a:lstStyle/>
          <a:p>
            <a:pPr algn="ctr" rtl="0"/>
            <a:r>
              <a:rPr lang="fr" sz="3200" b="0" i="0" u="none" baseline="0" dirty="0">
                <a:solidFill>
                  <a:srgbClr val="1AB7EA"/>
                </a:solidFill>
                <a:latin typeface="Arial" panose="020B0604020202020204" pitchFamily="34" charset="0"/>
                <a:cs typeface="Arial" panose="020B0604020202020204" pitchFamily="34" charset="0"/>
              </a:rPr>
              <a:t>Modèle pour la planification de ma recherche</a:t>
            </a:r>
            <a:r>
              <a:rPr lang="fr" sz="2800" b="0" i="0" u="none" baseline="0" dirty="0">
                <a:solidFill>
                  <a:srgbClr val="1AB7EA"/>
                </a:solidFill>
                <a:latin typeface="Arial" panose="020B0604020202020204" pitchFamily="34" charset="0"/>
                <a:cs typeface="Arial" panose="020B0604020202020204" pitchFamily="34" charset="0"/>
              </a:rPr>
              <a:t> </a:t>
            </a:r>
            <a:br>
              <a:rPr lang="fr" sz="2800" dirty="0">
                <a:solidFill>
                  <a:srgbClr val="1AB7EA"/>
                </a:solidFill>
                <a:latin typeface="Arial" panose="020B0604020202020204" pitchFamily="34" charset="0"/>
                <a:cs typeface="Arial" panose="020B0604020202020204" pitchFamily="34" charset="0"/>
              </a:rPr>
            </a:br>
            <a:endParaRPr lang="fr" sz="28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ECDC81A8-6552-4D12-BF54-5C904385A4B7}"/>
              </a:ext>
            </a:extLst>
          </p:cNvPr>
          <p:cNvSpPr>
            <a:spLocks noGrp="1"/>
          </p:cNvSpPr>
          <p:nvPr>
            <p:ph idx="1"/>
          </p:nvPr>
        </p:nvSpPr>
        <p:spPr>
          <a:xfrm>
            <a:off x="628650" y="1171852"/>
            <a:ext cx="7886700" cy="4918839"/>
          </a:xfrm>
        </p:spPr>
        <p:txBody>
          <a:bodyPr>
            <a:normAutofit fontScale="40000" lnSpcReduction="20000"/>
          </a:bodyPr>
          <a:lstStyle/>
          <a:p>
            <a:pPr marL="0" indent="0" algn="just" rtl="0">
              <a:lnSpc>
                <a:spcPct val="120000"/>
              </a:lnSpc>
              <a:buNone/>
            </a:pPr>
            <a:r>
              <a:rPr lang="fr" sz="3300" b="1" i="0" u="none" baseline="0" dirty="0">
                <a:solidFill>
                  <a:srgbClr val="00B0F0"/>
                </a:solidFill>
                <a:latin typeface="Myriad Pro" panose="020B0503030403020204"/>
              </a:rPr>
              <a:t>Instructions : comment utiliser ce modèle ?</a:t>
            </a:r>
            <a:endParaRPr lang="fr" sz="3300" dirty="0">
              <a:solidFill>
                <a:srgbClr val="00B0F0"/>
              </a:solidFill>
              <a:latin typeface="Myriad Pro" panose="020B0503030403020204"/>
            </a:endParaRPr>
          </a:p>
          <a:p>
            <a:pPr marL="0" indent="0" algn="just" rtl="0">
              <a:lnSpc>
                <a:spcPct val="120000"/>
              </a:lnSpc>
              <a:buNone/>
            </a:pPr>
            <a:r>
              <a:rPr lang="fr" b="1" i="0" u="none" baseline="0" dirty="0">
                <a:solidFill>
                  <a:srgbClr val="00B0F0"/>
                </a:solidFill>
                <a:latin typeface="Myriad Pro" panose="020B0503030403020204"/>
              </a:rPr>
              <a:t>Enseignants, parents ou tuteurs légaux  </a:t>
            </a:r>
            <a:endParaRPr lang="fr" dirty="0">
              <a:solidFill>
                <a:srgbClr val="00B0F0"/>
              </a:solidFill>
              <a:latin typeface="Myriad Pro" panose="020B0503030403020204"/>
            </a:endParaRPr>
          </a:p>
          <a:p>
            <a:pPr lvl="0" algn="just" rtl="0">
              <a:lnSpc>
                <a:spcPct val="120000"/>
              </a:lnSpc>
            </a:pPr>
            <a:r>
              <a:rPr lang="fr" b="0" i="0" u="none" baseline="0" dirty="0">
                <a:solidFill>
                  <a:schemeClr val="accent1"/>
                </a:solidFill>
                <a:latin typeface="Myriad Pro" panose="020B0503030403020204"/>
              </a:rPr>
              <a:t>Créez une copie de ce document.</a:t>
            </a:r>
          </a:p>
          <a:p>
            <a:pPr lvl="0" algn="just" rtl="0">
              <a:lnSpc>
                <a:spcPct val="120000"/>
              </a:lnSpc>
            </a:pPr>
            <a:r>
              <a:rPr lang="fr" b="0" i="0" u="none" baseline="0" dirty="0">
                <a:solidFill>
                  <a:schemeClr val="accent1"/>
                </a:solidFill>
                <a:latin typeface="Myriad Pro" panose="020B0503030403020204"/>
              </a:rPr>
              <a:t>Aidez l’enfant/élève à travailler avec le modèle de manière aussi indépendante que possible. </a:t>
            </a:r>
          </a:p>
          <a:p>
            <a:pPr lvl="0" algn="just" rtl="0">
              <a:lnSpc>
                <a:spcPct val="120000"/>
              </a:lnSpc>
            </a:pPr>
            <a:r>
              <a:rPr lang="fr" b="0" i="0" u="none" baseline="0" dirty="0">
                <a:solidFill>
                  <a:schemeClr val="accent1"/>
                </a:solidFill>
                <a:latin typeface="Myriad Pro" panose="020B0503030403020204"/>
              </a:rPr>
              <a:t>Effectuez des contrôles réguliers, et intéressez-vous à ce que votre enfant/élève apprend et à la façon dont il apprend. Essayez d’entretenir la discussion afin d’encourager l’exploration et la réflexion. Veillez à ce que la discussion reste une conversation plutôt qu’un interrogatoire. Montrez de l’intérêt pour ce qu’il ou elle a appris et la manière dont il ou elle apprend.  </a:t>
            </a:r>
          </a:p>
          <a:p>
            <a:pPr lvl="0" algn="just" rtl="0">
              <a:lnSpc>
                <a:spcPct val="120000"/>
              </a:lnSpc>
            </a:pPr>
            <a:r>
              <a:rPr lang="fr" b="0" i="0" u="none" baseline="0" dirty="0">
                <a:solidFill>
                  <a:schemeClr val="accent1"/>
                </a:solidFill>
                <a:latin typeface="Myriad Pro" panose="020B0503030403020204"/>
              </a:rPr>
              <a:t>Posez des questions afin que votre enfant/élève ait la possibilité d’explorer des idées, de s’interroger, de réfléchir aux problèmes et aux solutions. Laissez-lui le temps de la découverte et évitez de donner trop de suggestions. Demandez-lui ce qui lui pose problème ou s’il ou elle pense avoir besoin d’aide. Prenez le temps de discuter de ses idées, de ses interrogations et de ses difficultés pour lui permettre de trouver ses propres solutions. </a:t>
            </a:r>
          </a:p>
          <a:p>
            <a:pPr lvl="0" algn="just" rtl="0">
              <a:lnSpc>
                <a:spcPct val="120000"/>
              </a:lnSpc>
            </a:pPr>
            <a:r>
              <a:rPr lang="fr" b="0" i="0" u="none" baseline="0" dirty="0">
                <a:solidFill>
                  <a:schemeClr val="accent1"/>
                </a:solidFill>
                <a:latin typeface="Myriad Pro" panose="020B0503030403020204"/>
              </a:rPr>
              <a:t>Faites régulièrement des contrôles pour renforcer son engagement actif et son intérêt. </a:t>
            </a:r>
          </a:p>
          <a:p>
            <a:pPr lvl="0" algn="just" rtl="0">
              <a:lnSpc>
                <a:spcPct val="120000"/>
              </a:lnSpc>
            </a:pPr>
            <a:r>
              <a:rPr lang="fr" b="0" i="0" u="none" baseline="0" dirty="0">
                <a:solidFill>
                  <a:schemeClr val="accent1"/>
                </a:solidFill>
                <a:latin typeface="Myriad Pro" panose="020B0503030403020204"/>
              </a:rPr>
              <a:t>N’hésitez pas à constituer des petits groupes d’élèves (virtuels sur Skype, Zoom, Google, etc., par téléphone ou au sein de la famille, etc.) pour qu’ils puissent partager leurs connaissances, leurs idées et leurs impressions tout au long du processus de recherche. </a:t>
            </a:r>
          </a:p>
          <a:p>
            <a:pPr lvl="0" algn="just" rtl="0">
              <a:lnSpc>
                <a:spcPct val="120000"/>
              </a:lnSpc>
            </a:pPr>
            <a:r>
              <a:rPr lang="fr" b="0" i="0" u="none" baseline="0" dirty="0">
                <a:solidFill>
                  <a:schemeClr val="accent1"/>
                </a:solidFill>
                <a:latin typeface="Myriad Pro" panose="020B0503030403020204"/>
              </a:rPr>
              <a:t>Concentrez-vous sur le processus d’apprentissage plutôt que sur le résultat. Les recherches personnelles donnent l’occasion aux élèves de développer leurs compétences de pensée critique, d’apprendre à faire des recherches et à se documenter, d’apprendre à poser des questions qui leur permettront d’approfondir leur apprentissage et de soulever d’autres questions. </a:t>
            </a:r>
          </a:p>
          <a:p>
            <a:pPr marL="0" indent="0" algn="just" rtl="0">
              <a:lnSpc>
                <a:spcPct val="120000"/>
              </a:lnSpc>
              <a:buNone/>
            </a:pPr>
            <a:endParaRPr lang="fr" sz="1400" dirty="0">
              <a:solidFill>
                <a:srgbClr val="365F91"/>
              </a:solidFill>
              <a:latin typeface="Arial" panose="020B0604020202020204" pitchFamily="34" charset="0"/>
              <a:ea typeface="Times New Roman" panose="02020603050405020304" pitchFamily="18" charset="0"/>
              <a:cs typeface="Arial" panose="020B0604020202020204" pitchFamily="34" charset="0"/>
            </a:endParaRPr>
          </a:p>
        </p:txBody>
      </p:sp>
      <p:sp>
        <p:nvSpPr>
          <p:cNvPr id="4" name="Slide Number Placeholder 3">
            <a:extLst>
              <a:ext uri="{FF2B5EF4-FFF2-40B4-BE49-F238E27FC236}">
                <a16:creationId xmlns:a16="http://schemas.microsoft.com/office/drawing/2014/main" id="{E72C9147-D9EB-4896-A138-AED606B88F0F}"/>
              </a:ext>
            </a:extLst>
          </p:cNvPr>
          <p:cNvSpPr>
            <a:spLocks noGrp="1"/>
          </p:cNvSpPr>
          <p:nvPr>
            <p:ph type="sldNum" sz="quarter" idx="12"/>
          </p:nvPr>
        </p:nvSpPr>
        <p:spPr/>
        <p:txBody>
          <a:bodyPr/>
          <a:lstStyle/>
          <a:p>
            <a:pPr algn="r" rtl="0"/>
            <a:fld id="{35786CCC-1347-47B7-9C98-AE42452EEDFB}" type="slidenum">
              <a:rPr/>
              <a:t>1</a:t>
            </a:fld>
            <a:endParaRPr lang="fr"/>
          </a:p>
        </p:txBody>
      </p:sp>
    </p:spTree>
    <p:extLst>
      <p:ext uri="{BB962C8B-B14F-4D97-AF65-F5344CB8AC3E}">
        <p14:creationId xmlns:p14="http://schemas.microsoft.com/office/powerpoint/2010/main" val="11951238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9F33F66-FEBF-4229-B639-12DC3DB8D111}"/>
              </a:ext>
            </a:extLst>
          </p:cNvPr>
          <p:cNvSpPr>
            <a:spLocks noGrp="1"/>
          </p:cNvSpPr>
          <p:nvPr>
            <p:ph type="title"/>
          </p:nvPr>
        </p:nvSpPr>
        <p:spPr/>
        <p:txBody>
          <a:bodyPr>
            <a:normAutofit/>
          </a:bodyPr>
          <a:lstStyle/>
          <a:p>
            <a:pPr algn="l" rtl="0"/>
            <a:r>
              <a:rPr lang="fr" sz="3600" b="0" i="0" u="none" baseline="0">
                <a:solidFill>
                  <a:srgbClr val="00B0F0"/>
                </a:solidFill>
                <a:latin typeface="Myriad Pro"/>
              </a:rPr>
              <a:t>Exemples de questions de réflexion </a:t>
            </a:r>
          </a:p>
        </p:txBody>
      </p:sp>
      <p:sp>
        <p:nvSpPr>
          <p:cNvPr id="9" name="Content Placeholder 8">
            <a:extLst>
              <a:ext uri="{FF2B5EF4-FFF2-40B4-BE49-F238E27FC236}">
                <a16:creationId xmlns:a16="http://schemas.microsoft.com/office/drawing/2014/main" id="{D998E875-36ED-4A42-BCB8-F7A916AC5713}"/>
              </a:ext>
            </a:extLst>
          </p:cNvPr>
          <p:cNvSpPr>
            <a:spLocks noGrp="1"/>
          </p:cNvSpPr>
          <p:nvPr>
            <p:ph idx="1"/>
          </p:nvPr>
        </p:nvSpPr>
        <p:spPr>
          <a:xfrm>
            <a:off x="628650" y="1641067"/>
            <a:ext cx="7886700" cy="4351338"/>
          </a:xfrm>
        </p:spPr>
        <p:txBody>
          <a:bodyPr vert="horz" lIns="91440" tIns="45720" rIns="91440" bIns="45720" rtlCol="0" anchor="t">
            <a:normAutofit lnSpcReduction="10000"/>
          </a:bodyPr>
          <a:lstStyle/>
          <a:p>
            <a:pPr algn="just" rtl="0"/>
            <a:r>
              <a:rPr lang="fr" sz="1500" b="0" i="0" u="none" baseline="0" dirty="0">
                <a:solidFill>
                  <a:srgbClr val="006BCC"/>
                </a:solidFill>
                <a:latin typeface="Myriad Pro"/>
              </a:rPr>
              <a:t>Qu’as-tu appris aujourd’hui ? </a:t>
            </a:r>
          </a:p>
          <a:p>
            <a:pPr algn="just" rtl="0"/>
            <a:r>
              <a:rPr lang="fr" sz="1500" b="0" i="0" u="none" baseline="0" dirty="0">
                <a:solidFill>
                  <a:srgbClr val="006BCC"/>
                </a:solidFill>
                <a:latin typeface="Myriad Pro"/>
              </a:rPr>
              <a:t>Qu’est-ce que tu n’as pas encore compris ? </a:t>
            </a:r>
          </a:p>
          <a:p>
            <a:pPr algn="just" rtl="0"/>
            <a:r>
              <a:rPr lang="fr" sz="1500" b="0" i="0" u="none" baseline="0" dirty="0">
                <a:solidFill>
                  <a:srgbClr val="006BCC"/>
                </a:solidFill>
                <a:latin typeface="Myriad Pro"/>
              </a:rPr>
              <a:t>Quelles sont les nouvelles questions que tu te poses à présent ? </a:t>
            </a:r>
          </a:p>
          <a:p>
            <a:pPr algn="just" rtl="0"/>
            <a:r>
              <a:rPr lang="fr" sz="1500" b="0" i="0" u="none" baseline="0" dirty="0">
                <a:solidFill>
                  <a:srgbClr val="006BCC"/>
                </a:solidFill>
                <a:latin typeface="Myriad Pro"/>
              </a:rPr>
              <a:t>Tes idées ou ta pensée ont-elles évolué ? Pourquoi ? </a:t>
            </a:r>
          </a:p>
          <a:p>
            <a:pPr algn="just" rtl="0"/>
            <a:r>
              <a:rPr lang="fr" sz="1500" b="0" i="0" u="none" baseline="0" dirty="0">
                <a:solidFill>
                  <a:srgbClr val="006BCC"/>
                </a:solidFill>
                <a:latin typeface="Myriad Pro"/>
              </a:rPr>
              <a:t>Quelles sont les différentes opinions ou les différents points de vue sur ce sujet ? Qu’en penses-tu et pourquoi ? </a:t>
            </a:r>
          </a:p>
          <a:p>
            <a:pPr algn="just" rtl="0"/>
            <a:r>
              <a:rPr lang="fr" sz="1500" b="0" i="0" u="none" baseline="0" dirty="0">
                <a:solidFill>
                  <a:srgbClr val="006BCC"/>
                </a:solidFill>
                <a:latin typeface="Myriad Pro"/>
              </a:rPr>
              <a:t>Peux-tu expliquer ce que tu as appris de différentes manières ? </a:t>
            </a:r>
          </a:p>
          <a:p>
            <a:pPr algn="just" rtl="0"/>
            <a:r>
              <a:rPr lang="fr" sz="1500" b="0" i="0" u="none" baseline="0" dirty="0">
                <a:solidFill>
                  <a:srgbClr val="006BCC"/>
                </a:solidFill>
                <a:latin typeface="Myriad Pro"/>
              </a:rPr>
              <a:t>Quel est le lien entre ce que tu as appris et ton environnement local ou le monde ? </a:t>
            </a:r>
          </a:p>
          <a:p>
            <a:pPr algn="just" rtl="0"/>
            <a:r>
              <a:rPr lang="fr" sz="1500" b="0" i="0" u="none" baseline="0" dirty="0">
                <a:solidFill>
                  <a:srgbClr val="006BCC"/>
                </a:solidFill>
                <a:latin typeface="Myriad Pro"/>
              </a:rPr>
              <a:t>Sur quel sujet aimerais-tu en savoir plus ? </a:t>
            </a:r>
          </a:p>
          <a:p>
            <a:pPr algn="just" rtl="0"/>
            <a:r>
              <a:rPr lang="fr" sz="1500" b="0" i="0" u="none" baseline="0" dirty="0">
                <a:solidFill>
                  <a:srgbClr val="006BCC"/>
                </a:solidFill>
                <a:latin typeface="Myriad Pro"/>
              </a:rPr>
              <a:t>Qu’es-tu déjà capable de faire ? </a:t>
            </a:r>
          </a:p>
          <a:p>
            <a:pPr algn="just" rtl="0"/>
            <a:r>
              <a:rPr lang="fr" sz="1500" b="0" i="0" u="none" baseline="0" dirty="0">
                <a:solidFill>
                  <a:srgbClr val="006BCC"/>
                </a:solidFill>
                <a:latin typeface="Myriad Pro"/>
              </a:rPr>
              <a:t>Sur quoi vas-tu travailler ensuite ? </a:t>
            </a:r>
          </a:p>
          <a:p>
            <a:pPr algn="just" rtl="0"/>
            <a:r>
              <a:rPr lang="fr" sz="1500" b="0" i="0" u="none" baseline="0" dirty="0">
                <a:solidFill>
                  <a:srgbClr val="006BCC"/>
                </a:solidFill>
                <a:latin typeface="Myriad Pro"/>
              </a:rPr>
              <a:t>Que peux-tu faire pour devenir un apprenant plus efficace ? </a:t>
            </a:r>
          </a:p>
          <a:p>
            <a:pPr marL="0" indent="0" algn="just" rtl="0">
              <a:buNone/>
            </a:pPr>
            <a:endParaRPr lang="fr" sz="1400" dirty="0">
              <a:solidFill>
                <a:srgbClr val="006BCC"/>
              </a:solidFill>
              <a:latin typeface="Myriad Pro"/>
            </a:endParaRPr>
          </a:p>
          <a:p>
            <a:pPr marL="0" indent="0" algn="just" rtl="0">
              <a:buNone/>
            </a:pPr>
            <a:r>
              <a:rPr lang="fr" sz="1400" b="0" i="0" u="none" baseline="0" dirty="0">
                <a:solidFill>
                  <a:srgbClr val="00B0F0"/>
                </a:solidFill>
                <a:latin typeface="Myriad Pro" panose="020B0503030403020204"/>
              </a:rPr>
              <a:t>Nous vous rappelons que le mot-clic #PYPparents sur les médias sociaux tels que Twitter permet aux parents de s’informer sur le PP et de partager des idées, des commentaires, etc. </a:t>
            </a:r>
            <a:endParaRPr lang="fr" dirty="0"/>
          </a:p>
        </p:txBody>
      </p:sp>
      <p:sp>
        <p:nvSpPr>
          <p:cNvPr id="2" name="Slide Number Placeholder 1">
            <a:extLst>
              <a:ext uri="{FF2B5EF4-FFF2-40B4-BE49-F238E27FC236}">
                <a16:creationId xmlns:a16="http://schemas.microsoft.com/office/drawing/2014/main" id="{522DE5D8-162F-47B1-9CC0-519ADD74571C}"/>
              </a:ext>
            </a:extLst>
          </p:cNvPr>
          <p:cNvSpPr>
            <a:spLocks noGrp="1"/>
          </p:cNvSpPr>
          <p:nvPr>
            <p:ph type="sldNum" sz="quarter" idx="12"/>
          </p:nvPr>
        </p:nvSpPr>
        <p:spPr/>
        <p:txBody>
          <a:bodyPr/>
          <a:lstStyle/>
          <a:p>
            <a:pPr algn="r" rtl="0"/>
            <a:fld id="{35786CCC-1347-47B7-9C98-AE42452EEDFB}" type="slidenum">
              <a:rPr/>
              <a:t>2</a:t>
            </a:fld>
            <a:endParaRPr lang="fr"/>
          </a:p>
        </p:txBody>
      </p:sp>
    </p:spTree>
    <p:extLst>
      <p:ext uri="{BB962C8B-B14F-4D97-AF65-F5344CB8AC3E}">
        <p14:creationId xmlns:p14="http://schemas.microsoft.com/office/powerpoint/2010/main" val="42649019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p:cNvSpPr txBox="1"/>
          <p:nvPr/>
        </p:nvSpPr>
        <p:spPr>
          <a:xfrm>
            <a:off x="417136" y="3757556"/>
            <a:ext cx="6907491" cy="207749"/>
          </a:xfrm>
          <a:prstGeom prst="rect">
            <a:avLst/>
          </a:prstGeom>
          <a:noFill/>
        </p:spPr>
        <p:txBody>
          <a:bodyPr wrap="square" rtlCol="0">
            <a:spAutoFit/>
          </a:bodyPr>
          <a:lstStyle/>
          <a:p>
            <a:endParaRPr lang="fr" sz="750" b="1" dirty="0">
              <a:latin typeface="Arial" panose="020B0604020202020204" pitchFamily="34" charset="0"/>
              <a:cs typeface="Arial" panose="020B0604020202020204" pitchFamily="34" charset="0"/>
            </a:endParaRPr>
          </a:p>
        </p:txBody>
      </p:sp>
      <p:sp>
        <p:nvSpPr>
          <p:cNvPr id="24" name="Slide Number Placeholder 23"/>
          <p:cNvSpPr>
            <a:spLocks noGrp="1"/>
          </p:cNvSpPr>
          <p:nvPr>
            <p:ph type="sldNum" sz="quarter" idx="12"/>
          </p:nvPr>
        </p:nvSpPr>
        <p:spPr/>
        <p:txBody>
          <a:bodyPr/>
          <a:lstStyle/>
          <a:p>
            <a:pPr algn="r" rtl="0"/>
            <a:fld id="{35786CCC-1347-47B7-9C98-AE42452EEDFB}" type="slidenum">
              <a:rPr/>
              <a:t>3</a:t>
            </a:fld>
            <a:endParaRPr lang="fr"/>
          </a:p>
        </p:txBody>
      </p:sp>
      <p:sp>
        <p:nvSpPr>
          <p:cNvPr id="2" name="TextBox 1"/>
          <p:cNvSpPr txBox="1"/>
          <p:nvPr/>
        </p:nvSpPr>
        <p:spPr>
          <a:xfrm>
            <a:off x="0" y="180541"/>
            <a:ext cx="9143999" cy="338554"/>
          </a:xfrm>
          <a:prstGeom prst="rect">
            <a:avLst/>
          </a:prstGeom>
          <a:noFill/>
        </p:spPr>
        <p:txBody>
          <a:bodyPr wrap="square" rtlCol="0">
            <a:spAutoFit/>
          </a:bodyPr>
          <a:lstStyle/>
          <a:p>
            <a:pPr algn="ctr" rtl="0"/>
            <a:r>
              <a:rPr lang="fr" sz="1600" b="1" i="0" u="none" baseline="0">
                <a:solidFill>
                  <a:srgbClr val="004B8D"/>
                </a:solidFill>
                <a:latin typeface="Myriad Pro" panose="020B0503030403020204" pitchFamily="34" charset="0"/>
                <a:cs typeface="Arial" panose="020B0604020202020204" pitchFamily="34" charset="0"/>
              </a:rPr>
              <a:t>Réflexion sur ma recherche personnelle </a:t>
            </a:r>
          </a:p>
        </p:txBody>
      </p:sp>
      <p:grpSp>
        <p:nvGrpSpPr>
          <p:cNvPr id="30" name="Group 29">
            <a:extLst>
              <a:ext uri="{FF2B5EF4-FFF2-40B4-BE49-F238E27FC236}">
                <a16:creationId xmlns:a16="http://schemas.microsoft.com/office/drawing/2014/main" id="{02588BBF-D979-4239-BE48-DA1A94262AC4}"/>
              </a:ext>
            </a:extLst>
          </p:cNvPr>
          <p:cNvGrpSpPr/>
          <p:nvPr/>
        </p:nvGrpSpPr>
        <p:grpSpPr>
          <a:xfrm>
            <a:off x="417136" y="1388535"/>
            <a:ext cx="4154864" cy="4891349"/>
            <a:chOff x="814548" y="1407770"/>
            <a:chExt cx="10950102" cy="2480009"/>
          </a:xfrm>
          <a:solidFill>
            <a:schemeClr val="bg1">
              <a:lumMod val="85000"/>
            </a:schemeClr>
          </a:solidFill>
        </p:grpSpPr>
        <p:sp>
          <p:nvSpPr>
            <p:cNvPr id="6" name="Rectangle: Rounded Corners 5">
              <a:extLst>
                <a:ext uri="{FF2B5EF4-FFF2-40B4-BE49-F238E27FC236}">
                  <a16:creationId xmlns:a16="http://schemas.microsoft.com/office/drawing/2014/main" id="{3872C561-C544-43CA-8C3D-C42079E22845}"/>
                </a:ext>
              </a:extLst>
            </p:cNvPr>
            <p:cNvSpPr/>
            <p:nvPr/>
          </p:nvSpPr>
          <p:spPr>
            <a:xfrm>
              <a:off x="814548" y="1407770"/>
              <a:ext cx="10950102" cy="1236654"/>
            </a:xfrm>
            <a:prstGeom prst="roundRect">
              <a:avLst/>
            </a:prstGeom>
            <a:solidFill>
              <a:srgbClr val="B2E7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lgn="l" rtl="0"/>
              <a:r>
                <a:rPr lang="fr" sz="1000" b="1" i="0" u="none" baseline="0" dirty="0">
                  <a:solidFill>
                    <a:srgbClr val="004B8D"/>
                  </a:solidFill>
                  <a:latin typeface="Myriad Pro" panose="020B0503030403020204" pitchFamily="34" charset="0"/>
                  <a:cs typeface="Arial" panose="020B0604020202020204" pitchFamily="34" charset="0"/>
                </a:rPr>
                <a:t>1. Début du processus de réflexion</a:t>
              </a:r>
              <a:endParaRPr lang="fr" sz="1000" b="1" dirty="0">
                <a:solidFill>
                  <a:srgbClr val="004B8D"/>
                </a:solidFill>
                <a:latin typeface="Myriad Pro" panose="020B0503030403020204" pitchFamily="34" charset="0"/>
                <a:cs typeface="Arial" panose="020B0604020202020204" pitchFamily="34" charset="0"/>
              </a:endParaRPr>
            </a:p>
            <a:p>
              <a:pPr lvl="0" algn="l" rtl="0"/>
              <a:r>
                <a:rPr lang="fr" sz="900" b="0" i="0" u="none" baseline="0" dirty="0">
                  <a:solidFill>
                    <a:srgbClr val="004B8D"/>
                  </a:solidFill>
                  <a:latin typeface="Myriad Pro" panose="020B0503030403020204" pitchFamily="34" charset="0"/>
                  <a:cs typeface="Arial" panose="020B0604020202020204" pitchFamily="34" charset="0"/>
                </a:rPr>
                <a:t>En pensant au monde qui m’entoure, je me pose des questions, et il y a des choses sur lesquelles j’aimerais en savoir plus : </a:t>
              </a:r>
              <a:endParaRPr lang="fr" sz="1350" dirty="0">
                <a:solidFill>
                  <a:srgbClr val="002060"/>
                </a:solidFill>
                <a:latin typeface="Arial" panose="020B0604020202020204" pitchFamily="34" charset="0"/>
                <a:cs typeface="Arial" panose="020B0604020202020204" pitchFamily="34" charset="0"/>
              </a:endParaRPr>
            </a:p>
            <a:p>
              <a:pPr algn="ctr" rtl="0"/>
              <a:endParaRPr lang="fr" sz="1350" dirty="0">
                <a:solidFill>
                  <a:srgbClr val="002060"/>
                </a:solidFill>
              </a:endParaRPr>
            </a:p>
          </p:txBody>
        </p:sp>
        <p:sp>
          <p:nvSpPr>
            <p:cNvPr id="25" name="Rectangle: Rounded Corners 24">
              <a:extLst>
                <a:ext uri="{FF2B5EF4-FFF2-40B4-BE49-F238E27FC236}">
                  <a16:creationId xmlns:a16="http://schemas.microsoft.com/office/drawing/2014/main" id="{8399471E-6D81-41D3-AFE8-A594B40582EB}"/>
                </a:ext>
              </a:extLst>
            </p:cNvPr>
            <p:cNvSpPr/>
            <p:nvPr/>
          </p:nvSpPr>
          <p:spPr>
            <a:xfrm>
              <a:off x="814548" y="2679940"/>
              <a:ext cx="10950102" cy="1207839"/>
            </a:xfrm>
            <a:prstGeom prst="roundRect">
              <a:avLst/>
            </a:prstGeom>
            <a:solidFill>
              <a:srgbClr val="B2E7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lgn="l" rtl="0"/>
              <a:r>
                <a:rPr lang="fr" sz="900" b="1" i="0" u="none" baseline="0" dirty="0">
                  <a:solidFill>
                    <a:srgbClr val="004B8D"/>
                  </a:solidFill>
                  <a:latin typeface="Myriad Pro" panose="020B0503030403020204" pitchFamily="34" charset="0"/>
                  <a:cs typeface="Arial" panose="020B0604020202020204" pitchFamily="34" charset="0"/>
                </a:rPr>
                <a:t>2. Mes centres d’intérêt, idées, passions, points forts et expériences </a:t>
              </a:r>
              <a:r>
                <a:rPr lang="fr" sz="900" b="0" i="0" u="none" baseline="0" dirty="0">
                  <a:solidFill>
                    <a:srgbClr val="004B8D"/>
                  </a:solidFill>
                  <a:latin typeface="Myriad Pro" panose="020B0503030403020204" pitchFamily="34" charset="0"/>
                  <a:cs typeface="Arial" panose="020B0604020202020204" pitchFamily="34" charset="0"/>
                </a:rPr>
                <a:t>en lien avec le monde qui m’entoure : </a:t>
              </a:r>
              <a:endParaRPr lang="fr" sz="900" dirty="0">
                <a:solidFill>
                  <a:srgbClr val="004B8D"/>
                </a:solidFill>
                <a:latin typeface="Myriad Pro" panose="020B0503030403020204" pitchFamily="34" charset="0"/>
              </a:endParaRPr>
            </a:p>
          </p:txBody>
        </p:sp>
      </p:grpSp>
      <p:grpSp>
        <p:nvGrpSpPr>
          <p:cNvPr id="31" name="Group 30">
            <a:extLst>
              <a:ext uri="{FF2B5EF4-FFF2-40B4-BE49-F238E27FC236}">
                <a16:creationId xmlns:a16="http://schemas.microsoft.com/office/drawing/2014/main" id="{D2EB401C-5F5B-4F52-BFF7-9CCA5E510E8E}"/>
              </a:ext>
            </a:extLst>
          </p:cNvPr>
          <p:cNvGrpSpPr/>
          <p:nvPr/>
        </p:nvGrpSpPr>
        <p:grpSpPr>
          <a:xfrm>
            <a:off x="4599068" y="1383655"/>
            <a:ext cx="4181933" cy="4896230"/>
            <a:chOff x="311080" y="3858594"/>
            <a:chExt cx="11453570" cy="2878447"/>
          </a:xfrm>
          <a:solidFill>
            <a:srgbClr val="B2E7F8"/>
          </a:solidFill>
        </p:grpSpPr>
        <p:sp>
          <p:nvSpPr>
            <p:cNvPr id="26" name="Rectangle: Rounded Corners 25">
              <a:extLst>
                <a:ext uri="{FF2B5EF4-FFF2-40B4-BE49-F238E27FC236}">
                  <a16:creationId xmlns:a16="http://schemas.microsoft.com/office/drawing/2014/main" id="{21D06503-05C7-48DE-BD42-2FD18FB3B134}"/>
                </a:ext>
              </a:extLst>
            </p:cNvPr>
            <p:cNvSpPr/>
            <p:nvPr/>
          </p:nvSpPr>
          <p:spPr>
            <a:xfrm>
              <a:off x="311080" y="3858594"/>
              <a:ext cx="11453570" cy="1436773"/>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lgn="l" rtl="0"/>
              <a:r>
                <a:rPr lang="fr" sz="1000" b="1" i="0" u="none" baseline="0">
                  <a:solidFill>
                    <a:srgbClr val="004B8D"/>
                  </a:solidFill>
                  <a:latin typeface="Myriad Pro" panose="020B0503030403020204" pitchFamily="34" charset="0"/>
                  <a:cs typeface="Arial" panose="020B0604020202020204" pitchFamily="34" charset="0"/>
                </a:rPr>
                <a:t>3. Ma recherche personnelle</a:t>
              </a:r>
              <a:endParaRPr lang="fr" sz="1000" dirty="0">
                <a:solidFill>
                  <a:srgbClr val="004B8D"/>
                </a:solidFill>
                <a:latin typeface="Myriad Pro" panose="020B0503030403020204" pitchFamily="34" charset="0"/>
                <a:cs typeface="Arial" panose="020B0604020202020204" pitchFamily="34" charset="0"/>
              </a:endParaRPr>
            </a:p>
            <a:p>
              <a:pPr marL="171450" lvl="0" indent="-171450" algn="l" rtl="0">
                <a:buFont typeface="Arial" panose="020B0604020202020204" pitchFamily="34" charset="0"/>
                <a:buChar char="•"/>
              </a:pPr>
              <a:r>
                <a:rPr lang="fr" sz="900" b="0" i="0" u="none" baseline="0">
                  <a:solidFill>
                    <a:srgbClr val="004B8D"/>
                  </a:solidFill>
                  <a:latin typeface="Myriad Pro" panose="020B0503030403020204" pitchFamily="34" charset="0"/>
                  <a:cs typeface="Arial" panose="020B0604020202020204" pitchFamily="34" charset="0"/>
                </a:rPr>
                <a:t>Après réflexion, j’aimerais en savoir plus sur : </a:t>
              </a:r>
            </a:p>
            <a:p>
              <a:pPr lvl="0" algn="l" rtl="0"/>
              <a:endParaRPr lang="fr" sz="900" dirty="0">
                <a:solidFill>
                  <a:srgbClr val="004B8D"/>
                </a:solidFill>
                <a:latin typeface="Myriad Pro" panose="020B0503030403020204" pitchFamily="34" charset="0"/>
                <a:cs typeface="Arial" panose="020B0604020202020204" pitchFamily="34" charset="0"/>
              </a:endParaRPr>
            </a:p>
            <a:p>
              <a:pPr lvl="0" algn="l" rtl="0"/>
              <a:endParaRPr lang="fr" sz="900" dirty="0">
                <a:solidFill>
                  <a:srgbClr val="004B8D"/>
                </a:solidFill>
                <a:latin typeface="Myriad Pro" panose="020B0503030403020204" pitchFamily="34" charset="0"/>
                <a:cs typeface="Arial" panose="020B0604020202020204" pitchFamily="34" charset="0"/>
              </a:endParaRPr>
            </a:p>
            <a:p>
              <a:pPr lvl="0" algn="l" rtl="0"/>
              <a:endParaRPr lang="fr" sz="900" dirty="0">
                <a:solidFill>
                  <a:srgbClr val="004B8D"/>
                </a:solidFill>
                <a:latin typeface="Myriad Pro" panose="020B0503030403020204" pitchFamily="34" charset="0"/>
                <a:cs typeface="Arial" panose="020B0604020202020204" pitchFamily="34" charset="0"/>
              </a:endParaRPr>
            </a:p>
            <a:p>
              <a:pPr marL="171450" lvl="0" indent="-171450" algn="l" rtl="0">
                <a:buFont typeface="Arial" panose="020B0604020202020204" pitchFamily="34" charset="0"/>
                <a:buChar char="•"/>
              </a:pPr>
              <a:endParaRPr lang="fr" sz="900" dirty="0">
                <a:solidFill>
                  <a:srgbClr val="004B8D"/>
                </a:solidFill>
                <a:latin typeface="Myriad Pro" panose="020B0503030403020204" pitchFamily="34" charset="0"/>
                <a:cs typeface="Arial" panose="020B0604020202020204" pitchFamily="34" charset="0"/>
              </a:endParaRPr>
            </a:p>
            <a:p>
              <a:pPr marL="171450" lvl="0" indent="-171450" algn="l" rtl="0">
                <a:buFont typeface="Arial" panose="020B0604020202020204" pitchFamily="34" charset="0"/>
                <a:buChar char="•"/>
              </a:pPr>
              <a:endParaRPr lang="fr" sz="900" dirty="0">
                <a:solidFill>
                  <a:srgbClr val="004B8D"/>
                </a:solidFill>
                <a:latin typeface="Myriad Pro" panose="020B0503030403020204" pitchFamily="34" charset="0"/>
                <a:cs typeface="Arial" panose="020B0604020202020204" pitchFamily="34" charset="0"/>
              </a:endParaRPr>
            </a:p>
            <a:p>
              <a:pPr marL="171450" lvl="0" indent="-171450" algn="l" rtl="0">
                <a:buFont typeface="Arial" panose="020B0604020202020204" pitchFamily="34" charset="0"/>
                <a:buChar char="•"/>
              </a:pPr>
              <a:endParaRPr lang="fr" sz="900" dirty="0">
                <a:solidFill>
                  <a:srgbClr val="004B8D"/>
                </a:solidFill>
                <a:latin typeface="Myriad Pro" panose="020B0503030403020204" pitchFamily="34" charset="0"/>
                <a:cs typeface="Arial" panose="020B0604020202020204" pitchFamily="34" charset="0"/>
              </a:endParaRPr>
            </a:p>
            <a:p>
              <a:pPr marL="171450" lvl="0" indent="-171450" algn="l" rtl="0">
                <a:buFont typeface="Arial" panose="020B0604020202020204" pitchFamily="34" charset="0"/>
                <a:buChar char="•"/>
              </a:pPr>
              <a:r>
                <a:rPr lang="fr" sz="900" b="0" i="0" u="none" baseline="0">
                  <a:solidFill>
                    <a:srgbClr val="004B8D"/>
                  </a:solidFill>
                  <a:latin typeface="Myriad Pro" panose="020B0503030403020204" pitchFamily="34" charset="0"/>
                  <a:cs typeface="Arial" panose="020B0604020202020204" pitchFamily="34" charset="0"/>
                </a:rPr>
                <a:t>Je sais déjà des choses à ce sujet, par exemple : </a:t>
              </a:r>
            </a:p>
            <a:p>
              <a:pPr lvl="0" algn="l" rtl="0"/>
              <a:endParaRPr lang="fr" sz="900" dirty="0">
                <a:solidFill>
                  <a:srgbClr val="004B8D"/>
                </a:solidFill>
                <a:latin typeface="Myriad Pro" panose="020B0503030403020204" pitchFamily="34" charset="0"/>
                <a:cs typeface="Arial" panose="020B0604020202020204" pitchFamily="34" charset="0"/>
              </a:endParaRPr>
            </a:p>
          </p:txBody>
        </p:sp>
        <p:sp>
          <p:nvSpPr>
            <p:cNvPr id="27" name="Rectangle: Rounded Corners 26">
              <a:extLst>
                <a:ext uri="{FF2B5EF4-FFF2-40B4-BE49-F238E27FC236}">
                  <a16:creationId xmlns:a16="http://schemas.microsoft.com/office/drawing/2014/main" id="{F353B583-B685-487A-801D-F270C74B6122}"/>
                </a:ext>
              </a:extLst>
            </p:cNvPr>
            <p:cNvSpPr/>
            <p:nvPr/>
          </p:nvSpPr>
          <p:spPr>
            <a:xfrm>
              <a:off x="311080" y="5336547"/>
              <a:ext cx="11453570" cy="1400494"/>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rtl="0"/>
              <a:r>
                <a:rPr lang="fr" sz="900" b="1" i="0" u="none" baseline="0" dirty="0">
                  <a:solidFill>
                    <a:srgbClr val="004B8D"/>
                  </a:solidFill>
                  <a:latin typeface="Myriad Pro" panose="020B0503030403020204" pitchFamily="34" charset="0"/>
                  <a:cs typeface="Arial" panose="020B0604020202020204" pitchFamily="34" charset="0"/>
                </a:rPr>
                <a:t>4. Mes questions de départ </a:t>
              </a:r>
            </a:p>
            <a:p>
              <a:pPr algn="l" rtl="0"/>
              <a:r>
                <a:rPr lang="fr" sz="900" b="0" i="0" u="none" baseline="0" dirty="0">
                  <a:solidFill>
                    <a:srgbClr val="004B8D"/>
                  </a:solidFill>
                  <a:latin typeface="Myriad Pro" panose="020B0503030403020204" pitchFamily="34" charset="0"/>
                  <a:cs typeface="Arial" panose="020B0604020202020204" pitchFamily="34" charset="0"/>
                </a:rPr>
                <a:t>(qui, quoi, pourquoi, comment, quel, et si, je me demande si...) : </a:t>
              </a:r>
            </a:p>
            <a:p>
              <a:pPr marL="171450" indent="-171450" algn="l" rtl="0">
                <a:buFont typeface="Arial" panose="020B0604020202020204" pitchFamily="34" charset="0"/>
                <a:buChar char="•"/>
              </a:pPr>
              <a:endParaRPr lang="fr" sz="788" b="1" dirty="0">
                <a:solidFill>
                  <a:srgbClr val="004B8D"/>
                </a:solidFill>
              </a:endParaRPr>
            </a:p>
            <a:p>
              <a:pPr marL="171450" lvl="0" indent="-171450" algn="l" rtl="0">
                <a:buFont typeface="Arial" panose="020B0604020202020204" pitchFamily="34" charset="0"/>
                <a:buChar char="•"/>
              </a:pPr>
              <a:endParaRPr lang="fr" sz="900" dirty="0">
                <a:solidFill>
                  <a:srgbClr val="004B8D"/>
                </a:solidFill>
                <a:latin typeface="Myriad Pro" panose="020B0503030403020204" pitchFamily="34" charset="0"/>
                <a:cs typeface="Arial" panose="020B0604020202020204" pitchFamily="34" charset="0"/>
              </a:endParaRPr>
            </a:p>
            <a:p>
              <a:pPr lvl="0" algn="l" rtl="0"/>
              <a:endParaRPr lang="fr" sz="900" dirty="0">
                <a:solidFill>
                  <a:srgbClr val="004B8D"/>
                </a:solidFill>
                <a:latin typeface="Myriad Pro" panose="020B0503030403020204" pitchFamily="34" charset="0"/>
                <a:cs typeface="Arial" panose="020B0604020202020204" pitchFamily="34" charset="0"/>
              </a:endParaRPr>
            </a:p>
            <a:p>
              <a:pPr lvl="0" algn="l" rtl="0"/>
              <a:endParaRPr lang="fr" sz="900" dirty="0">
                <a:solidFill>
                  <a:srgbClr val="004B8D"/>
                </a:solidFill>
                <a:latin typeface="Myriad Pro" panose="020B0503030403020204" pitchFamily="34" charset="0"/>
                <a:cs typeface="Arial" panose="020B0604020202020204" pitchFamily="34" charset="0"/>
              </a:endParaRPr>
            </a:p>
            <a:p>
              <a:pPr lvl="0" algn="l" rtl="0"/>
              <a:endParaRPr lang="fr" sz="900" dirty="0">
                <a:solidFill>
                  <a:srgbClr val="004B8D"/>
                </a:solidFill>
                <a:latin typeface="Myriad Pro" panose="020B0503030403020204" pitchFamily="34" charset="0"/>
                <a:cs typeface="Arial" panose="020B0604020202020204" pitchFamily="34" charset="0"/>
              </a:endParaRPr>
            </a:p>
            <a:p>
              <a:pPr lvl="0" algn="l" rtl="0"/>
              <a:endParaRPr lang="fr" sz="900" dirty="0">
                <a:solidFill>
                  <a:srgbClr val="004B8D"/>
                </a:solidFill>
                <a:latin typeface="Myriad Pro" panose="020B0503030403020204" pitchFamily="34" charset="0"/>
                <a:cs typeface="Arial" panose="020B0604020202020204" pitchFamily="34" charset="0"/>
              </a:endParaRPr>
            </a:p>
            <a:p>
              <a:endParaRPr lang="fr" sz="900" dirty="0">
                <a:solidFill>
                  <a:srgbClr val="004B8D"/>
                </a:solidFill>
                <a:latin typeface="Myriad Pro" panose="020B0503030403020204" pitchFamily="34" charset="0"/>
                <a:cs typeface="Arial" panose="020B0604020202020204" pitchFamily="34" charset="0"/>
              </a:endParaRPr>
            </a:p>
            <a:p>
              <a:pPr marL="171450" indent="-171450" algn="l" rtl="0">
                <a:buFont typeface="Arial" panose="020B0604020202020204" pitchFamily="34" charset="0"/>
                <a:buChar char="•"/>
              </a:pPr>
              <a:r>
                <a:rPr lang="fr" sz="900" b="0" i="0" u="none" baseline="0" dirty="0">
                  <a:solidFill>
                    <a:srgbClr val="004B8D"/>
                  </a:solidFill>
                  <a:latin typeface="Myriad Pro" panose="020B0503030403020204" pitchFamily="34" charset="0"/>
                  <a:cs typeface="Arial" panose="020B0604020202020204" pitchFamily="34" charset="0"/>
                </a:rPr>
                <a:t> J’aimerais en savoir plus parce que...</a:t>
              </a:r>
            </a:p>
            <a:p>
              <a:pPr lvl="0" algn="l" rtl="0"/>
              <a:endParaRPr lang="fr" sz="900" dirty="0">
                <a:solidFill>
                  <a:srgbClr val="004B8D"/>
                </a:solidFill>
                <a:latin typeface="Myriad Pro" panose="020B0503030403020204" pitchFamily="34" charset="0"/>
                <a:cs typeface="Arial" panose="020B0604020202020204" pitchFamily="34" charset="0"/>
              </a:endParaRPr>
            </a:p>
          </p:txBody>
        </p:sp>
      </p:grpSp>
      <p:graphicFrame>
        <p:nvGraphicFramePr>
          <p:cNvPr id="29" name="Table 28">
            <a:extLst>
              <a:ext uri="{FF2B5EF4-FFF2-40B4-BE49-F238E27FC236}">
                <a16:creationId xmlns:a16="http://schemas.microsoft.com/office/drawing/2014/main" id="{DB26FD83-9335-42F1-9D6A-80B01FA0FE5A}"/>
              </a:ext>
            </a:extLst>
          </p:cNvPr>
          <p:cNvGraphicFramePr>
            <a:graphicFrameLocks noGrp="1"/>
          </p:cNvGraphicFramePr>
          <p:nvPr>
            <p:extLst>
              <p:ext uri="{D42A27DB-BD31-4B8C-83A1-F6EECF244321}">
                <p14:modId xmlns:p14="http://schemas.microsoft.com/office/powerpoint/2010/main" val="4041663138"/>
              </p:ext>
            </p:extLst>
          </p:nvPr>
        </p:nvGraphicFramePr>
        <p:xfrm>
          <a:off x="417136" y="578114"/>
          <a:ext cx="8363865" cy="665448"/>
        </p:xfrm>
        <a:graphic>
          <a:graphicData uri="http://schemas.openxmlformats.org/drawingml/2006/table">
            <a:tbl>
              <a:tblPr>
                <a:tableStyleId>{F5AB1C69-6EDB-4FF4-983F-18BD219EF322}</a:tableStyleId>
              </a:tblPr>
              <a:tblGrid>
                <a:gridCol w="4138086">
                  <a:extLst>
                    <a:ext uri="{9D8B030D-6E8A-4147-A177-3AD203B41FA5}">
                      <a16:colId xmlns:a16="http://schemas.microsoft.com/office/drawing/2014/main" val="1122026062"/>
                    </a:ext>
                  </a:extLst>
                </a:gridCol>
                <a:gridCol w="4225779">
                  <a:extLst>
                    <a:ext uri="{9D8B030D-6E8A-4147-A177-3AD203B41FA5}">
                      <a16:colId xmlns:a16="http://schemas.microsoft.com/office/drawing/2014/main" val="4117038329"/>
                    </a:ext>
                  </a:extLst>
                </a:gridCol>
              </a:tblGrid>
              <a:tr h="329417">
                <a:tc>
                  <a:txBody>
                    <a:bodyPr/>
                    <a:lstStyle/>
                    <a:p>
                      <a:pPr algn="l" rtl="0"/>
                      <a:r>
                        <a:rPr lang="fr" sz="900" b="0" i="0" u="none" baseline="0">
                          <a:solidFill>
                            <a:srgbClr val="004B8D"/>
                          </a:solidFill>
                          <a:latin typeface="Myriad Pro" panose="020B0503030403020204" pitchFamily="34" charset="0"/>
                        </a:rPr>
                        <a:t>Nom : </a:t>
                      </a:r>
                      <a:endParaRPr lang="fr" sz="900" b="0" dirty="0">
                        <a:solidFill>
                          <a:srgbClr val="004B8D"/>
                        </a:solidFill>
                        <a:latin typeface="Myriad Pro" panose="020B0503030403020204" pitchFamily="34" charset="0"/>
                      </a:endParaRPr>
                    </a:p>
                  </a:txBody>
                  <a:tcPr marL="68580" marR="68580" marT="34290" marB="34290"/>
                </a:tc>
                <a:tc>
                  <a:txBody>
                    <a:bodyPr/>
                    <a:lstStyle/>
                    <a:p>
                      <a:pPr algn="l" rtl="0"/>
                      <a:r>
                        <a:rPr lang="fr" sz="900" b="0" i="0" u="none" baseline="0">
                          <a:solidFill>
                            <a:srgbClr val="004B8D"/>
                          </a:solidFill>
                          <a:latin typeface="Myriad Pro" panose="020B0503030403020204" pitchFamily="34" charset="0"/>
                        </a:rPr>
                        <a:t>Enseignant : </a:t>
                      </a:r>
                    </a:p>
                  </a:txBody>
                  <a:tcPr marL="68580" marR="68580" marT="34290" marB="34290"/>
                </a:tc>
                <a:extLst>
                  <a:ext uri="{0D108BD9-81ED-4DB2-BD59-A6C34878D82A}">
                    <a16:rowId xmlns:a16="http://schemas.microsoft.com/office/drawing/2014/main" val="3255588792"/>
                  </a:ext>
                </a:extLst>
              </a:tr>
              <a:tr h="336031">
                <a:tc>
                  <a:txBody>
                    <a:bodyPr/>
                    <a:lstStyle/>
                    <a:p>
                      <a:pPr algn="l" rtl="0"/>
                      <a:r>
                        <a:rPr lang="fr" sz="900" b="0" i="0" u="none" baseline="0">
                          <a:solidFill>
                            <a:srgbClr val="004B8D"/>
                          </a:solidFill>
                          <a:latin typeface="Myriad Pro" panose="020B0503030403020204" pitchFamily="34" charset="0"/>
                        </a:rPr>
                        <a:t>Date de début : </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 sz="900" b="0" i="0" u="none" baseline="0">
                          <a:solidFill>
                            <a:srgbClr val="004B8D"/>
                          </a:solidFill>
                          <a:latin typeface="Myriad Pro" panose="020B0503030403020204" pitchFamily="34" charset="0"/>
                        </a:rPr>
                        <a:t>Date de fin : </a:t>
                      </a:r>
                    </a:p>
                  </a:txBody>
                  <a:tcPr marL="68580" marR="68580" marT="34290" marB="34290"/>
                </a:tc>
                <a:extLst>
                  <a:ext uri="{0D108BD9-81ED-4DB2-BD59-A6C34878D82A}">
                    <a16:rowId xmlns:a16="http://schemas.microsoft.com/office/drawing/2014/main" val="1744407263"/>
                  </a:ext>
                </a:extLst>
              </a:tr>
            </a:tbl>
          </a:graphicData>
        </a:graphic>
      </p:graphicFrame>
    </p:spTree>
    <p:extLst>
      <p:ext uri="{BB962C8B-B14F-4D97-AF65-F5344CB8AC3E}">
        <p14:creationId xmlns:p14="http://schemas.microsoft.com/office/powerpoint/2010/main" val="27499786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Slide Number Placeholder 25"/>
          <p:cNvSpPr>
            <a:spLocks noGrp="1"/>
          </p:cNvSpPr>
          <p:nvPr>
            <p:ph type="sldNum" sz="quarter" idx="12"/>
          </p:nvPr>
        </p:nvSpPr>
        <p:spPr>
          <a:xfrm>
            <a:off x="6638925" y="6409708"/>
            <a:ext cx="2057400" cy="365125"/>
          </a:xfrm>
        </p:spPr>
        <p:txBody>
          <a:bodyPr/>
          <a:lstStyle/>
          <a:p>
            <a:pPr algn="r" rtl="0"/>
            <a:fld id="{35786CCC-1347-47B7-9C98-AE42452EEDFB}" type="slidenum">
              <a:rPr/>
              <a:t>4</a:t>
            </a:fld>
            <a:endParaRPr lang="fr" dirty="0"/>
          </a:p>
        </p:txBody>
      </p:sp>
      <p:sp>
        <p:nvSpPr>
          <p:cNvPr id="4" name="TextBox 3"/>
          <p:cNvSpPr txBox="1"/>
          <p:nvPr/>
        </p:nvSpPr>
        <p:spPr>
          <a:xfrm>
            <a:off x="1" y="229792"/>
            <a:ext cx="9143999" cy="338554"/>
          </a:xfrm>
          <a:prstGeom prst="rect">
            <a:avLst/>
          </a:prstGeom>
          <a:noFill/>
        </p:spPr>
        <p:txBody>
          <a:bodyPr wrap="square" rtlCol="0" anchor="t">
            <a:spAutoFit/>
          </a:bodyPr>
          <a:lstStyle/>
          <a:p>
            <a:pPr algn="ctr" rtl="0"/>
            <a:r>
              <a:rPr lang="fr" sz="1600" b="1" i="0" u="none" baseline="0">
                <a:solidFill>
                  <a:srgbClr val="002060"/>
                </a:solidFill>
                <a:latin typeface="Myriad Pro"/>
                <a:cs typeface="Arial"/>
              </a:rPr>
              <a:t>Planification de ma recherche personnelle</a:t>
            </a:r>
          </a:p>
        </p:txBody>
      </p:sp>
      <p:sp>
        <p:nvSpPr>
          <p:cNvPr id="32" name="Rectangle: Rounded Corners 31">
            <a:extLst>
              <a:ext uri="{FF2B5EF4-FFF2-40B4-BE49-F238E27FC236}">
                <a16:creationId xmlns:a16="http://schemas.microsoft.com/office/drawing/2014/main" id="{B500D960-7417-4309-93E0-489CFB5883D5}"/>
              </a:ext>
            </a:extLst>
          </p:cNvPr>
          <p:cNvSpPr/>
          <p:nvPr/>
        </p:nvSpPr>
        <p:spPr>
          <a:xfrm>
            <a:off x="457200" y="542558"/>
            <a:ext cx="8239125" cy="591270"/>
          </a:xfrm>
          <a:prstGeom prst="roundRect">
            <a:avLst/>
          </a:prstGeom>
          <a:solidFill>
            <a:srgbClr val="93DE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lgn="l" rtl="0"/>
            <a:r>
              <a:rPr lang="fr" sz="1000" b="1" i="0" u="none" baseline="0" dirty="0">
                <a:solidFill>
                  <a:srgbClr val="004B8D"/>
                </a:solidFill>
                <a:latin typeface="Myriad Pro" panose="020B0503030403020204" pitchFamily="34" charset="0"/>
                <a:cs typeface="Arial" panose="020B0604020202020204" pitchFamily="34" charset="0"/>
              </a:rPr>
              <a:t>Thème transdisciplinaire : </a:t>
            </a:r>
            <a:r>
              <a:rPr lang="fr" sz="900" b="0" i="0" u="none" baseline="0" dirty="0">
                <a:solidFill>
                  <a:srgbClr val="004B8D"/>
                </a:solidFill>
                <a:latin typeface="Myriad Pro" panose="020B0503030403020204" pitchFamily="34" charset="0"/>
                <a:cs typeface="Arial" panose="020B0604020202020204" pitchFamily="34" charset="0"/>
              </a:rPr>
              <a:t> J’ai choisi le thème transdisciplinaire de ma recherche :</a:t>
            </a:r>
          </a:p>
          <a:p>
            <a:pPr algn="l" rtl="0"/>
            <a:r>
              <a:rPr lang="fr" sz="1000" b="0" i="0" u="none" baseline="0" dirty="0">
                <a:solidFill>
                  <a:srgbClr val="004B8D"/>
                </a:solidFill>
                <a:latin typeface="Myriad Pro" panose="020B0503030403020204" pitchFamily="34" charset="0"/>
                <a:cs typeface="Arial" panose="020B0604020202020204" pitchFamily="34" charset="0"/>
              </a:rPr>
              <a:t>	Qui nous sommes			Où nous nous situons dans l’espace et le temps		Comment nous nous exprimons		Comment nous nous organisons		Comment le monde fonctionne				Le partage de la planète</a:t>
            </a:r>
            <a:endParaRPr lang="fr" sz="1000" dirty="0">
              <a:solidFill>
                <a:srgbClr val="004B8D"/>
              </a:solidFill>
              <a:latin typeface="Myriad Pro" panose="020B0503030403020204" pitchFamily="34" charset="0"/>
              <a:cs typeface="Arial" panose="020B0604020202020204" pitchFamily="34" charset="0"/>
            </a:endParaRPr>
          </a:p>
        </p:txBody>
      </p:sp>
      <p:sp>
        <p:nvSpPr>
          <p:cNvPr id="33" name="Rectangle: Rounded Corners 32">
            <a:extLst>
              <a:ext uri="{FF2B5EF4-FFF2-40B4-BE49-F238E27FC236}">
                <a16:creationId xmlns:a16="http://schemas.microsoft.com/office/drawing/2014/main" id="{449DEEB2-027A-4F48-A754-69B469D8F687}"/>
              </a:ext>
            </a:extLst>
          </p:cNvPr>
          <p:cNvSpPr/>
          <p:nvPr/>
        </p:nvSpPr>
        <p:spPr>
          <a:xfrm>
            <a:off x="412954" y="1162643"/>
            <a:ext cx="2028825" cy="4505337"/>
          </a:xfrm>
          <a:prstGeom prst="roundRect">
            <a:avLst/>
          </a:prstGeom>
          <a:solidFill>
            <a:srgbClr val="93DE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rtl="0"/>
            <a:r>
              <a:rPr lang="fr" sz="1000" b="1" i="0" u="none" baseline="0">
                <a:solidFill>
                  <a:srgbClr val="004B8D"/>
                </a:solidFill>
                <a:latin typeface="Myriad Pro" panose="020B0503030403020204" pitchFamily="34" charset="0"/>
                <a:cs typeface="Arial" panose="020B0604020202020204" pitchFamily="34" charset="0"/>
              </a:rPr>
              <a:t> Mes questions : </a:t>
            </a:r>
            <a:r>
              <a:rPr lang="fr" sz="1000" b="0" i="0" u="none" baseline="0">
                <a:solidFill>
                  <a:srgbClr val="004B8D"/>
                </a:solidFill>
                <a:latin typeface="Myriad Pro" panose="020B0503030403020204" pitchFamily="34" charset="0"/>
                <a:cs typeface="Arial" panose="020B0604020202020204" pitchFamily="34" charset="0"/>
              </a:rPr>
              <a:t>Quelles sont les nouvelles questions que je me pose ? Puis-je affiner et compléter mes questions de départ ? </a:t>
            </a:r>
          </a:p>
        </p:txBody>
      </p:sp>
      <p:sp>
        <p:nvSpPr>
          <p:cNvPr id="34" name="Rectangle: Rounded Corners 33">
            <a:extLst>
              <a:ext uri="{FF2B5EF4-FFF2-40B4-BE49-F238E27FC236}">
                <a16:creationId xmlns:a16="http://schemas.microsoft.com/office/drawing/2014/main" id="{DB913DCC-259A-49F5-8C67-4E5417E8466D}"/>
              </a:ext>
            </a:extLst>
          </p:cNvPr>
          <p:cNvSpPr/>
          <p:nvPr/>
        </p:nvSpPr>
        <p:spPr>
          <a:xfrm>
            <a:off x="2513016" y="1173252"/>
            <a:ext cx="4399977" cy="757627"/>
          </a:xfrm>
          <a:prstGeom prst="roundRect">
            <a:avLst/>
          </a:prstGeom>
          <a:solidFill>
            <a:srgbClr val="93DE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rtl="0"/>
            <a:r>
              <a:rPr lang="fr" sz="1000" b="1" i="0" u="none" baseline="0" dirty="0">
                <a:solidFill>
                  <a:srgbClr val="004B8D"/>
                </a:solidFill>
                <a:latin typeface="Myriad Pro" panose="020B0503030403020204" pitchFamily="34" charset="0"/>
                <a:cs typeface="Arial" panose="020B0604020202020204" pitchFamily="34" charset="0"/>
              </a:rPr>
              <a:t>Idée maîtresse : </a:t>
            </a:r>
            <a:r>
              <a:rPr lang="fr" sz="900" b="0" i="0" u="none" baseline="0" dirty="0">
                <a:solidFill>
                  <a:srgbClr val="004B8D"/>
                </a:solidFill>
                <a:latin typeface="Myriad Pro" panose="020B0503030403020204" pitchFamily="34" charset="0"/>
                <a:cs typeface="Arial" panose="020B0604020202020204" pitchFamily="34" charset="0"/>
              </a:rPr>
              <a:t>J’ai formulé mon idée maîtresse sur la base de mes questions. Puis je l’ai vérifiée auprès de mon enseignant/parent/tuteur légal/pair/mentor, etc.</a:t>
            </a:r>
          </a:p>
        </p:txBody>
      </p:sp>
      <p:sp>
        <p:nvSpPr>
          <p:cNvPr id="35" name="Rectangle: Rounded Corners 34">
            <a:extLst>
              <a:ext uri="{FF2B5EF4-FFF2-40B4-BE49-F238E27FC236}">
                <a16:creationId xmlns:a16="http://schemas.microsoft.com/office/drawing/2014/main" id="{758A65B2-4E11-4DC6-BA33-94E44A59ECEB}"/>
              </a:ext>
            </a:extLst>
          </p:cNvPr>
          <p:cNvSpPr/>
          <p:nvPr/>
        </p:nvSpPr>
        <p:spPr>
          <a:xfrm>
            <a:off x="2520390" y="1971998"/>
            <a:ext cx="1936265" cy="2046391"/>
          </a:xfrm>
          <a:prstGeom prst="roundRect">
            <a:avLst/>
          </a:prstGeom>
          <a:solidFill>
            <a:srgbClr val="93DE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rtl="0"/>
            <a:r>
              <a:rPr lang="fr" sz="1000" b="1" i="0" u="none" baseline="0" dirty="0">
                <a:solidFill>
                  <a:srgbClr val="004B8D"/>
                </a:solidFill>
                <a:latin typeface="Myriad Pro" panose="020B0503030403020204" pitchFamily="34" charset="0"/>
                <a:cs typeface="Arial" panose="020B0604020202020204" pitchFamily="34" charset="0"/>
              </a:rPr>
              <a:t>Concept clé </a:t>
            </a:r>
            <a:r>
              <a:rPr lang="fr" sz="900" b="0" i="0" u="none" baseline="0" dirty="0">
                <a:solidFill>
                  <a:srgbClr val="004B8D"/>
                </a:solidFill>
                <a:latin typeface="Myriad Pro" panose="020B0503030403020204" pitchFamily="34" charset="0"/>
                <a:cs typeface="Arial" panose="020B0604020202020204" pitchFamily="34" charset="0"/>
              </a:rPr>
              <a:t>1 ou 2 concepts clés qui m’aideront à définir le cadre de ma recherche personnelle</a:t>
            </a:r>
          </a:p>
          <a:p>
            <a:pPr algn="l" rtl="0"/>
            <a:endParaRPr lang="fr" sz="900" b="1" dirty="0">
              <a:solidFill>
                <a:srgbClr val="004B8D"/>
              </a:solidFill>
              <a:latin typeface="Myriad Pro" panose="020B0503030403020204" pitchFamily="34" charset="0"/>
              <a:cs typeface="Arial" panose="020B0604020202020204" pitchFamily="34" charset="0"/>
            </a:endParaRPr>
          </a:p>
          <a:p>
            <a:pPr marL="171450" indent="-171450" algn="l" rtl="0">
              <a:buFont typeface="Wingdings" panose="05000000000000000000" pitchFamily="2" charset="2"/>
              <a:buChar char="q"/>
            </a:pPr>
            <a:r>
              <a:rPr lang="fr" sz="1000" b="1" i="0" u="none" baseline="0" dirty="0">
                <a:solidFill>
                  <a:srgbClr val="004B8D"/>
                </a:solidFill>
                <a:latin typeface="Myriad Pro" panose="020B0503030403020204" pitchFamily="34" charset="0"/>
                <a:cs typeface="Arial" panose="020B0604020202020204" pitchFamily="34" charset="0"/>
              </a:rPr>
              <a:t>Forme</a:t>
            </a:r>
          </a:p>
          <a:p>
            <a:pPr marL="171450" indent="-171450" algn="l" rtl="0">
              <a:buFont typeface="Wingdings" panose="05000000000000000000" pitchFamily="2" charset="2"/>
              <a:buChar char="q"/>
            </a:pPr>
            <a:r>
              <a:rPr lang="fr" sz="1000" b="1" i="0" u="none" baseline="0" dirty="0">
                <a:solidFill>
                  <a:srgbClr val="004B8D"/>
                </a:solidFill>
                <a:latin typeface="Myriad Pro" panose="020B0503030403020204" pitchFamily="34" charset="0"/>
                <a:cs typeface="Arial" panose="020B0604020202020204" pitchFamily="34" charset="0"/>
              </a:rPr>
              <a:t>Fonction</a:t>
            </a:r>
          </a:p>
          <a:p>
            <a:pPr marL="171450" indent="-171450" algn="l" rtl="0">
              <a:buFont typeface="Wingdings" panose="05000000000000000000" pitchFamily="2" charset="2"/>
              <a:buChar char="q"/>
            </a:pPr>
            <a:r>
              <a:rPr lang="fr" sz="1000" b="1" i="0" u="none" baseline="0" dirty="0">
                <a:solidFill>
                  <a:srgbClr val="004B8D"/>
                </a:solidFill>
                <a:latin typeface="Myriad Pro" panose="020B0503030403020204" pitchFamily="34" charset="0"/>
                <a:cs typeface="Arial" panose="020B0604020202020204" pitchFamily="34" charset="0"/>
              </a:rPr>
              <a:t>Causalité</a:t>
            </a:r>
          </a:p>
          <a:p>
            <a:pPr marL="171450" indent="-171450" algn="l" rtl="0">
              <a:buFont typeface="Wingdings" panose="05000000000000000000" pitchFamily="2" charset="2"/>
              <a:buChar char="q"/>
            </a:pPr>
            <a:r>
              <a:rPr lang="fr" sz="1000" b="1" i="0" u="none" baseline="0" dirty="0">
                <a:solidFill>
                  <a:srgbClr val="004B8D"/>
                </a:solidFill>
                <a:latin typeface="Myriad Pro" panose="020B0503030403020204" pitchFamily="34" charset="0"/>
                <a:cs typeface="Arial" panose="020B0604020202020204" pitchFamily="34" charset="0"/>
              </a:rPr>
              <a:t>Changement</a:t>
            </a:r>
          </a:p>
          <a:p>
            <a:pPr marL="171450" indent="-171450" algn="l" rtl="0">
              <a:buFont typeface="Wingdings" panose="05000000000000000000" pitchFamily="2" charset="2"/>
              <a:buChar char="q"/>
            </a:pPr>
            <a:r>
              <a:rPr lang="fr" sz="1000" b="1" i="0" u="none" baseline="0" dirty="0">
                <a:solidFill>
                  <a:srgbClr val="004B8D"/>
                </a:solidFill>
                <a:latin typeface="Myriad Pro" panose="020B0503030403020204" pitchFamily="34" charset="0"/>
                <a:cs typeface="Arial" panose="020B0604020202020204" pitchFamily="34" charset="0"/>
              </a:rPr>
              <a:t>Relation</a:t>
            </a:r>
          </a:p>
          <a:p>
            <a:pPr marL="171450" indent="-171450" algn="l" rtl="0">
              <a:buFont typeface="Wingdings" panose="05000000000000000000" pitchFamily="2" charset="2"/>
              <a:buChar char="q"/>
            </a:pPr>
            <a:r>
              <a:rPr lang="fr" sz="1000" b="1" i="0" u="none" baseline="0" dirty="0">
                <a:solidFill>
                  <a:srgbClr val="004B8D"/>
                </a:solidFill>
                <a:latin typeface="Myriad Pro" panose="020B0503030403020204" pitchFamily="34" charset="0"/>
                <a:cs typeface="Arial" panose="020B0604020202020204" pitchFamily="34" charset="0"/>
              </a:rPr>
              <a:t>Perspective</a:t>
            </a:r>
          </a:p>
          <a:p>
            <a:pPr marL="171450" indent="-171450" algn="l" rtl="0">
              <a:buFont typeface="Wingdings" panose="05000000000000000000" pitchFamily="2" charset="2"/>
              <a:buChar char="q"/>
            </a:pPr>
            <a:r>
              <a:rPr lang="fr" sz="1000" b="1" i="0" u="none" baseline="0" dirty="0">
                <a:solidFill>
                  <a:srgbClr val="004B8D"/>
                </a:solidFill>
                <a:latin typeface="Myriad Pro" panose="020B0503030403020204" pitchFamily="34" charset="0"/>
                <a:cs typeface="Arial" panose="020B0604020202020204" pitchFamily="34" charset="0"/>
              </a:rPr>
              <a:t>Responsabilité</a:t>
            </a:r>
            <a:endParaRPr lang="fr" sz="1000" dirty="0">
              <a:solidFill>
                <a:srgbClr val="004B8D"/>
              </a:solidFill>
              <a:latin typeface="Myriad Pro" panose="020B0503030403020204" pitchFamily="34" charset="0"/>
              <a:cs typeface="Arial" panose="020B0604020202020204" pitchFamily="34" charset="0"/>
            </a:endParaRPr>
          </a:p>
        </p:txBody>
      </p:sp>
      <p:sp>
        <p:nvSpPr>
          <p:cNvPr id="36" name="Rectangle: Rounded Corners 35">
            <a:extLst>
              <a:ext uri="{FF2B5EF4-FFF2-40B4-BE49-F238E27FC236}">
                <a16:creationId xmlns:a16="http://schemas.microsoft.com/office/drawing/2014/main" id="{E857D78E-F10D-43C5-A8C8-A5AB4BFC7ADC}"/>
              </a:ext>
            </a:extLst>
          </p:cNvPr>
          <p:cNvSpPr/>
          <p:nvPr/>
        </p:nvSpPr>
        <p:spPr>
          <a:xfrm>
            <a:off x="4641341" y="1974662"/>
            <a:ext cx="2255009" cy="1328422"/>
          </a:xfrm>
          <a:prstGeom prst="roundRect">
            <a:avLst/>
          </a:prstGeom>
          <a:solidFill>
            <a:srgbClr val="93DE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rtl="0"/>
            <a:r>
              <a:rPr lang="fr" sz="1000" b="1" i="0" u="none" baseline="0" dirty="0">
                <a:solidFill>
                  <a:srgbClr val="004B8D"/>
                </a:solidFill>
                <a:latin typeface="Myriad Pro" panose="020B0503030403020204" pitchFamily="34" charset="0"/>
                <a:cs typeface="Arial" panose="020B0604020202020204" pitchFamily="34" charset="0"/>
              </a:rPr>
              <a:t>Pistes de recherche</a:t>
            </a:r>
            <a:r>
              <a:rPr lang="fr" b="0" i="0" u="none" baseline="0" dirty="0">
                <a:solidFill>
                  <a:srgbClr val="004B8D"/>
                </a:solidFill>
                <a:latin typeface="Myriad Pro" panose="020B0503030403020204" pitchFamily="34" charset="0"/>
                <a:cs typeface="Arial" panose="020B0604020202020204" pitchFamily="34" charset="0"/>
              </a:rPr>
              <a:t> </a:t>
            </a:r>
            <a:r>
              <a:rPr lang="fr" sz="900" b="0" i="0" u="none" baseline="0" dirty="0">
                <a:solidFill>
                  <a:srgbClr val="004B8D"/>
                </a:solidFill>
                <a:latin typeface="Myriad Pro" panose="020B0503030403020204" pitchFamily="34" charset="0"/>
                <a:cs typeface="Arial" panose="020B0604020202020204" pitchFamily="34" charset="0"/>
              </a:rPr>
              <a:t>(J’ai formulé mes pistes de recherche sur la base de mon idée maîtresse et de mes questions.)</a:t>
            </a:r>
          </a:p>
        </p:txBody>
      </p:sp>
      <p:sp>
        <p:nvSpPr>
          <p:cNvPr id="37" name="Rectangle: Rounded Corners 36">
            <a:extLst>
              <a:ext uri="{FF2B5EF4-FFF2-40B4-BE49-F238E27FC236}">
                <a16:creationId xmlns:a16="http://schemas.microsoft.com/office/drawing/2014/main" id="{3D8081BE-EB8B-4D84-905A-3DB13E6BED48}"/>
              </a:ext>
            </a:extLst>
          </p:cNvPr>
          <p:cNvSpPr/>
          <p:nvPr/>
        </p:nvSpPr>
        <p:spPr>
          <a:xfrm>
            <a:off x="2477628" y="4045068"/>
            <a:ext cx="1979027" cy="2729765"/>
          </a:xfrm>
          <a:prstGeom prst="roundRect">
            <a:avLst/>
          </a:prstGeom>
          <a:solidFill>
            <a:srgbClr val="93DEF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algn="l" rtl="0"/>
            <a:r>
              <a:rPr lang="fr" sz="1000" b="1" i="0" u="none" baseline="0" dirty="0">
                <a:solidFill>
                  <a:srgbClr val="004B8D"/>
                </a:solidFill>
                <a:latin typeface="Myriad Pro" panose="020B0503030403020204" pitchFamily="34" charset="0"/>
                <a:cs typeface="Arial" panose="020B0604020202020204" pitchFamily="34" charset="0"/>
              </a:rPr>
              <a:t>Action</a:t>
            </a:r>
            <a:r>
              <a:rPr lang="fr" sz="900" b="0" i="0" u="none" baseline="0" dirty="0">
                <a:solidFill>
                  <a:srgbClr val="004B8D"/>
                </a:solidFill>
                <a:latin typeface="Arial" panose="020B0604020202020204" pitchFamily="34" charset="0"/>
                <a:cs typeface="Arial" panose="020B0604020202020204" pitchFamily="34" charset="0"/>
              </a:rPr>
              <a:t> </a:t>
            </a:r>
            <a:r>
              <a:rPr lang="fr" sz="900" b="0" i="0" u="none" baseline="0" dirty="0">
                <a:solidFill>
                  <a:srgbClr val="004B8D"/>
                </a:solidFill>
                <a:latin typeface="Myriad Pro" panose="020B0503030403020204" pitchFamily="34" charset="0"/>
                <a:cs typeface="Arial" panose="020B0604020202020204" pitchFamily="34" charset="0"/>
              </a:rPr>
              <a:t>(les actions que je peux entreprendre grâce à ce que j’ai appris. Cela peut être la participation, la défense d’une cause, la justice sociale, l’entrepreneuriat social ou un changement de choix de vie.)</a:t>
            </a:r>
          </a:p>
        </p:txBody>
      </p:sp>
      <p:sp>
        <p:nvSpPr>
          <p:cNvPr id="38" name="Rectangle: Rounded Corners 37">
            <a:extLst>
              <a:ext uri="{FF2B5EF4-FFF2-40B4-BE49-F238E27FC236}">
                <a16:creationId xmlns:a16="http://schemas.microsoft.com/office/drawing/2014/main" id="{63F87636-6AF2-487C-8DAA-B36A24301873}"/>
              </a:ext>
            </a:extLst>
          </p:cNvPr>
          <p:cNvSpPr/>
          <p:nvPr/>
        </p:nvSpPr>
        <p:spPr>
          <a:xfrm>
            <a:off x="6998979" y="1173252"/>
            <a:ext cx="1697346" cy="2845137"/>
          </a:xfrm>
          <a:prstGeom prst="roundRect">
            <a:avLst/>
          </a:prstGeom>
          <a:solidFill>
            <a:srgbClr val="93DE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rtl="0"/>
            <a:r>
              <a:rPr lang="fr" sz="1000" b="1" i="0" u="none" baseline="0" dirty="0">
                <a:solidFill>
                  <a:srgbClr val="004B8D"/>
                </a:solidFill>
                <a:latin typeface="Myriad Pro" panose="020B0503030403020204" pitchFamily="34" charset="0"/>
                <a:cs typeface="Arial" panose="020B0604020202020204" pitchFamily="34" charset="0"/>
              </a:rPr>
              <a:t>Objectifs d’apprentissage</a:t>
            </a:r>
          </a:p>
          <a:p>
            <a:pPr algn="l" rtl="0"/>
            <a:r>
              <a:rPr lang="fr" sz="900" b="0" i="0" u="none" baseline="0" dirty="0">
                <a:solidFill>
                  <a:srgbClr val="004B8D"/>
                </a:solidFill>
                <a:latin typeface="Myriad Pro" panose="020B0503030403020204" pitchFamily="34" charset="0"/>
                <a:cs typeface="Arial" panose="020B0604020202020204" pitchFamily="34" charset="0"/>
              </a:rPr>
              <a:t>Où vais-je dans mon apprentissage ?  Qu’est-ce que je souhaite apprendre ?  </a:t>
            </a:r>
          </a:p>
          <a:p>
            <a:endParaRPr lang="fr" sz="900" dirty="0">
              <a:solidFill>
                <a:srgbClr val="004B8D"/>
              </a:solidFill>
              <a:latin typeface="Myriad Pro" panose="020B0503030403020204" pitchFamily="34" charset="0"/>
              <a:cs typeface="Arial" panose="020B0604020202020204" pitchFamily="34" charset="0"/>
            </a:endParaRPr>
          </a:p>
          <a:p>
            <a:pPr algn="l" rtl="0"/>
            <a:r>
              <a:rPr lang="fr" sz="900" b="0" i="0" u="none" baseline="0" dirty="0">
                <a:solidFill>
                  <a:srgbClr val="004B8D"/>
                </a:solidFill>
                <a:latin typeface="Myriad Pro" panose="020B0503030403020204" pitchFamily="34" charset="0"/>
                <a:cs typeface="Arial" panose="020B0604020202020204" pitchFamily="34" charset="0"/>
              </a:rPr>
              <a:t>Je peux...</a:t>
            </a:r>
          </a:p>
          <a:p>
            <a:endParaRPr lang="fr" sz="900" dirty="0">
              <a:solidFill>
                <a:srgbClr val="004B8D"/>
              </a:solidFill>
              <a:latin typeface="Myriad Pro" panose="020B0503030403020204" pitchFamily="34" charset="0"/>
              <a:cs typeface="Arial" panose="020B0604020202020204" pitchFamily="34" charset="0"/>
            </a:endParaRPr>
          </a:p>
          <a:p>
            <a:endParaRPr lang="fr" sz="900" dirty="0">
              <a:solidFill>
                <a:srgbClr val="004B8D"/>
              </a:solidFill>
              <a:latin typeface="Myriad Pro" panose="020B0503030403020204" pitchFamily="34" charset="0"/>
              <a:cs typeface="Arial" panose="020B0604020202020204" pitchFamily="34" charset="0"/>
            </a:endParaRPr>
          </a:p>
          <a:p>
            <a:endParaRPr lang="fr" sz="900" dirty="0">
              <a:solidFill>
                <a:srgbClr val="004B8D"/>
              </a:solidFill>
              <a:latin typeface="Myriad Pro" panose="020B0503030403020204" pitchFamily="34" charset="0"/>
              <a:cs typeface="Arial" panose="020B0604020202020204" pitchFamily="34" charset="0"/>
            </a:endParaRPr>
          </a:p>
          <a:p>
            <a:pPr algn="l" rtl="0"/>
            <a:r>
              <a:rPr lang="fr" sz="900" b="0" i="0" u="none" baseline="0" dirty="0">
                <a:solidFill>
                  <a:srgbClr val="004B8D"/>
                </a:solidFill>
                <a:latin typeface="Myriad Pro" panose="020B0503030403020204" pitchFamily="34" charset="0"/>
                <a:cs typeface="Arial" panose="020B0604020202020204" pitchFamily="34" charset="0"/>
              </a:rPr>
              <a:t>Je peux...</a:t>
            </a:r>
          </a:p>
          <a:p>
            <a:endParaRPr lang="fr" sz="900" dirty="0">
              <a:solidFill>
                <a:srgbClr val="004B8D"/>
              </a:solidFill>
              <a:latin typeface="Myriad Pro" panose="020B0503030403020204" pitchFamily="34" charset="0"/>
              <a:cs typeface="Arial" panose="020B0604020202020204" pitchFamily="34" charset="0"/>
            </a:endParaRPr>
          </a:p>
          <a:p>
            <a:endParaRPr lang="fr" sz="900" dirty="0">
              <a:solidFill>
                <a:srgbClr val="004B8D"/>
              </a:solidFill>
              <a:latin typeface="Myriad Pro" panose="020B0503030403020204" pitchFamily="34" charset="0"/>
              <a:cs typeface="Arial" panose="020B0604020202020204" pitchFamily="34" charset="0"/>
            </a:endParaRPr>
          </a:p>
          <a:p>
            <a:endParaRPr lang="fr" sz="900" dirty="0">
              <a:solidFill>
                <a:srgbClr val="004B8D"/>
              </a:solidFill>
              <a:latin typeface="Myriad Pro" panose="020B0503030403020204" pitchFamily="34" charset="0"/>
              <a:cs typeface="Arial" panose="020B0604020202020204" pitchFamily="34" charset="0"/>
            </a:endParaRPr>
          </a:p>
          <a:p>
            <a:pPr algn="l" rtl="0"/>
            <a:r>
              <a:rPr lang="fr" sz="900" b="0" i="0" u="none" baseline="0" dirty="0">
                <a:solidFill>
                  <a:srgbClr val="004B8D"/>
                </a:solidFill>
                <a:latin typeface="Myriad Pro" panose="020B0503030403020204" pitchFamily="34" charset="0"/>
                <a:cs typeface="Arial" panose="020B0604020202020204" pitchFamily="34" charset="0"/>
              </a:rPr>
              <a:t>Je peux...</a:t>
            </a:r>
          </a:p>
          <a:p>
            <a:endParaRPr lang="fr" sz="900" dirty="0">
              <a:solidFill>
                <a:srgbClr val="004B8D"/>
              </a:solidFill>
              <a:latin typeface="Arial" panose="020B0604020202020204" pitchFamily="34" charset="0"/>
              <a:cs typeface="Arial" panose="020B0604020202020204" pitchFamily="34" charset="0"/>
            </a:endParaRPr>
          </a:p>
          <a:p>
            <a:endParaRPr lang="fr" sz="900" dirty="0">
              <a:solidFill>
                <a:srgbClr val="004B8D"/>
              </a:solidFill>
              <a:latin typeface="Myriad Pro" panose="020B0503030403020204" pitchFamily="34" charset="0"/>
              <a:cs typeface="Arial" panose="020B0604020202020204" pitchFamily="34" charset="0"/>
            </a:endParaRPr>
          </a:p>
        </p:txBody>
      </p:sp>
      <p:sp>
        <p:nvSpPr>
          <p:cNvPr id="39" name="Rectangle: Rounded Corners 38">
            <a:extLst>
              <a:ext uri="{FF2B5EF4-FFF2-40B4-BE49-F238E27FC236}">
                <a16:creationId xmlns:a16="http://schemas.microsoft.com/office/drawing/2014/main" id="{69834646-1034-42CE-A855-DCCDA75CB1B2}"/>
              </a:ext>
            </a:extLst>
          </p:cNvPr>
          <p:cNvSpPr/>
          <p:nvPr/>
        </p:nvSpPr>
        <p:spPr>
          <a:xfrm>
            <a:off x="7006353" y="4067778"/>
            <a:ext cx="1689972" cy="2729765"/>
          </a:xfrm>
          <a:prstGeom prst="roundRect">
            <a:avLst/>
          </a:prstGeom>
          <a:solidFill>
            <a:srgbClr val="93DE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rtl="0"/>
            <a:r>
              <a:rPr lang="fr" sz="1000" b="1" i="0" u="none" baseline="0" dirty="0">
                <a:solidFill>
                  <a:srgbClr val="004B8D"/>
                </a:solidFill>
                <a:latin typeface="Myriad Pro" panose="020B0503030403020204" pitchFamily="34" charset="0"/>
                <a:cs typeface="Arial" panose="020B0604020202020204" pitchFamily="34" charset="0"/>
              </a:rPr>
              <a:t>Matières </a:t>
            </a:r>
          </a:p>
          <a:p>
            <a:pPr algn="l" rtl="0"/>
            <a:r>
              <a:rPr lang="fr" sz="1000" b="0" i="0" u="none" baseline="0" dirty="0">
                <a:solidFill>
                  <a:srgbClr val="004B8D"/>
                </a:solidFill>
                <a:latin typeface="Myriad Pro" panose="020B0503030403020204" pitchFamily="34" charset="0"/>
                <a:cs typeface="Arial" panose="020B0604020202020204" pitchFamily="34" charset="0"/>
              </a:rPr>
              <a:t>Comment puis-je utiliser mes connaissances et mes compétences dans d’autres matières ? (Mathématiques, langue, science, etc.) </a:t>
            </a:r>
          </a:p>
        </p:txBody>
      </p:sp>
      <p:sp>
        <p:nvSpPr>
          <p:cNvPr id="40" name="Rectangle: Rounded Corners 39">
            <a:extLst>
              <a:ext uri="{FF2B5EF4-FFF2-40B4-BE49-F238E27FC236}">
                <a16:creationId xmlns:a16="http://schemas.microsoft.com/office/drawing/2014/main" id="{C139EBC3-D8A8-465A-A345-32970A148DB8}"/>
              </a:ext>
            </a:extLst>
          </p:cNvPr>
          <p:cNvSpPr/>
          <p:nvPr/>
        </p:nvSpPr>
        <p:spPr>
          <a:xfrm>
            <a:off x="4597115" y="3325794"/>
            <a:ext cx="2315877" cy="1989192"/>
          </a:xfrm>
          <a:prstGeom prst="roundRect">
            <a:avLst/>
          </a:prstGeom>
          <a:solidFill>
            <a:srgbClr val="93DEF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algn="l" rtl="0"/>
            <a:r>
              <a:rPr lang="fr" sz="900" b="1" i="0" u="none" baseline="0" dirty="0">
                <a:solidFill>
                  <a:srgbClr val="004B8D"/>
                </a:solidFill>
                <a:latin typeface="Myriad Pro" panose="020B0503030403020204" pitchFamily="34" charset="0"/>
                <a:cs typeface="Arial" panose="020B0604020202020204" pitchFamily="34" charset="0"/>
              </a:rPr>
              <a:t>Approches de l’apprentissage</a:t>
            </a:r>
            <a:r>
              <a:rPr lang="fr" sz="900" b="0" i="0" u="none" baseline="0" dirty="0">
                <a:solidFill>
                  <a:srgbClr val="004B8D"/>
                </a:solidFill>
                <a:latin typeface="Arial" panose="020B0604020202020204" pitchFamily="34" charset="0"/>
                <a:cs typeface="Arial" panose="020B0604020202020204" pitchFamily="34" charset="0"/>
              </a:rPr>
              <a:t> </a:t>
            </a:r>
            <a:r>
              <a:rPr lang="fr" sz="900" b="0" i="0" u="none" baseline="0" dirty="0">
                <a:solidFill>
                  <a:srgbClr val="004B8D"/>
                </a:solidFill>
                <a:latin typeface="Myriad Pro" panose="020B0503030403020204" pitchFamily="34" charset="0"/>
                <a:cs typeface="Arial" panose="020B0604020202020204" pitchFamily="34" charset="0"/>
              </a:rPr>
              <a:t>(les compétences que je vais développer et montrer davantage)</a:t>
            </a:r>
          </a:p>
          <a:p>
            <a:endParaRPr lang="fr" sz="900" b="1" dirty="0">
              <a:solidFill>
                <a:srgbClr val="004B8D"/>
              </a:solidFill>
              <a:latin typeface="Myriad Pro" panose="020B0503030403020204" pitchFamily="34" charset="0"/>
              <a:cs typeface="Arial" panose="020B0604020202020204" pitchFamily="34" charset="0"/>
            </a:endParaRPr>
          </a:p>
          <a:p>
            <a:pPr marL="171450" indent="-171450" algn="l" rtl="0">
              <a:buFont typeface="Wingdings" panose="05000000000000000000" pitchFamily="2" charset="2"/>
              <a:buChar char="q"/>
            </a:pPr>
            <a:r>
              <a:rPr lang="fr" sz="900" b="1" i="0" u="none" baseline="0" dirty="0">
                <a:solidFill>
                  <a:srgbClr val="004B8D"/>
                </a:solidFill>
                <a:latin typeface="Myriad Pro" panose="020B0503030403020204" pitchFamily="34" charset="0"/>
                <a:cs typeface="Arial" panose="020B0604020202020204" pitchFamily="34" charset="0"/>
              </a:rPr>
              <a:t>Compétences de pensée</a:t>
            </a:r>
          </a:p>
          <a:p>
            <a:endParaRPr lang="fr" sz="900" b="1" dirty="0">
              <a:solidFill>
                <a:srgbClr val="004B8D"/>
              </a:solidFill>
              <a:latin typeface="Myriad Pro" panose="020B0503030403020204" pitchFamily="34" charset="0"/>
              <a:cs typeface="Arial" panose="020B0604020202020204" pitchFamily="34" charset="0"/>
            </a:endParaRPr>
          </a:p>
          <a:p>
            <a:pPr marL="171450" indent="-171450" algn="l" rtl="0">
              <a:buFont typeface="Wingdings" panose="05000000000000000000" pitchFamily="2" charset="2"/>
              <a:buChar char="q"/>
            </a:pPr>
            <a:r>
              <a:rPr lang="fr" sz="900" b="1" i="0" u="none" baseline="0" dirty="0">
                <a:solidFill>
                  <a:srgbClr val="004B8D"/>
                </a:solidFill>
                <a:latin typeface="Myriad Pro" panose="020B0503030403020204" pitchFamily="34" charset="0"/>
                <a:cs typeface="Arial" panose="020B0604020202020204" pitchFamily="34" charset="0"/>
              </a:rPr>
              <a:t>Compétences de recherche</a:t>
            </a:r>
          </a:p>
          <a:p>
            <a:endParaRPr lang="fr" sz="900" b="1" dirty="0">
              <a:solidFill>
                <a:srgbClr val="004B8D"/>
              </a:solidFill>
              <a:latin typeface="Myriad Pro" panose="020B0503030403020204" pitchFamily="34" charset="0"/>
              <a:cs typeface="Arial" panose="020B0604020202020204" pitchFamily="34" charset="0"/>
            </a:endParaRPr>
          </a:p>
          <a:p>
            <a:pPr marL="171450" indent="-171450" algn="l" rtl="0">
              <a:buFont typeface="Wingdings" panose="05000000000000000000" pitchFamily="2" charset="2"/>
              <a:buChar char="q"/>
            </a:pPr>
            <a:r>
              <a:rPr lang="fr" sz="900" b="1" i="0" u="none" baseline="0" dirty="0">
                <a:solidFill>
                  <a:srgbClr val="004B8D"/>
                </a:solidFill>
                <a:latin typeface="Myriad Pro" panose="020B0503030403020204" pitchFamily="34" charset="0"/>
                <a:cs typeface="Arial" panose="020B0604020202020204" pitchFamily="34" charset="0"/>
              </a:rPr>
              <a:t>Compétences sociales</a:t>
            </a:r>
          </a:p>
          <a:p>
            <a:pPr marL="171450" indent="-171450" algn="l" rtl="0">
              <a:buFont typeface="Wingdings" panose="05000000000000000000" pitchFamily="2" charset="2"/>
              <a:buChar char="q"/>
            </a:pPr>
            <a:endParaRPr lang="fr" sz="900" b="1" dirty="0">
              <a:solidFill>
                <a:srgbClr val="004B8D"/>
              </a:solidFill>
              <a:latin typeface="Myriad Pro" panose="020B0503030403020204" pitchFamily="34" charset="0"/>
              <a:cs typeface="Arial" panose="020B0604020202020204" pitchFamily="34" charset="0"/>
            </a:endParaRPr>
          </a:p>
          <a:p>
            <a:pPr marL="171450" indent="-171450" algn="l" rtl="0">
              <a:buFont typeface="Wingdings" panose="05000000000000000000" pitchFamily="2" charset="2"/>
              <a:buChar char="q"/>
            </a:pPr>
            <a:r>
              <a:rPr lang="fr" sz="900" b="1" i="0" u="none" baseline="0" dirty="0">
                <a:solidFill>
                  <a:srgbClr val="004B8D"/>
                </a:solidFill>
                <a:latin typeface="Myriad Pro" panose="020B0503030403020204" pitchFamily="34" charset="0"/>
                <a:cs typeface="Arial" panose="020B0604020202020204" pitchFamily="34" charset="0"/>
              </a:rPr>
              <a:t>Compétences d’autogestion </a:t>
            </a:r>
          </a:p>
          <a:p>
            <a:endParaRPr lang="fr" sz="900" b="1" dirty="0">
              <a:solidFill>
                <a:srgbClr val="004B8D"/>
              </a:solidFill>
              <a:latin typeface="Myriad Pro" panose="020B0503030403020204" pitchFamily="34" charset="0"/>
              <a:cs typeface="Arial" panose="020B0604020202020204" pitchFamily="34" charset="0"/>
            </a:endParaRPr>
          </a:p>
          <a:p>
            <a:pPr marL="171450" indent="-171450" algn="l" rtl="0">
              <a:buFont typeface="Wingdings" panose="05000000000000000000" pitchFamily="2" charset="2"/>
              <a:buChar char="q"/>
            </a:pPr>
            <a:r>
              <a:rPr lang="fr" sz="900" b="1" i="0" u="none" baseline="0" dirty="0">
                <a:solidFill>
                  <a:srgbClr val="004B8D"/>
                </a:solidFill>
                <a:latin typeface="Myriad Pro" panose="020B0503030403020204" pitchFamily="34" charset="0"/>
                <a:cs typeface="Arial" panose="020B0604020202020204" pitchFamily="34" charset="0"/>
              </a:rPr>
              <a:t>Compétences de communication </a:t>
            </a:r>
          </a:p>
        </p:txBody>
      </p:sp>
      <p:sp>
        <p:nvSpPr>
          <p:cNvPr id="41" name="Rectangle: Rounded Corners 40">
            <a:extLst>
              <a:ext uri="{FF2B5EF4-FFF2-40B4-BE49-F238E27FC236}">
                <a16:creationId xmlns:a16="http://schemas.microsoft.com/office/drawing/2014/main" id="{6954F2EF-E523-463A-9E92-93A58161FFEB}"/>
              </a:ext>
            </a:extLst>
          </p:cNvPr>
          <p:cNvSpPr/>
          <p:nvPr/>
        </p:nvSpPr>
        <p:spPr>
          <a:xfrm>
            <a:off x="4492504" y="5360565"/>
            <a:ext cx="2449986" cy="1436978"/>
          </a:xfrm>
          <a:prstGeom prst="roundRect">
            <a:avLst/>
          </a:prstGeom>
          <a:solidFill>
            <a:srgbClr val="93DEF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algn="l" rtl="0"/>
            <a:r>
              <a:rPr lang="fr" sz="900" b="1" i="0" u="none" baseline="0" dirty="0">
                <a:solidFill>
                  <a:srgbClr val="004B8D"/>
                </a:solidFill>
                <a:latin typeface="Myriad Pro" panose="020B0503030403020204" pitchFamily="34" charset="0"/>
                <a:cs typeface="Arial" panose="020B0604020202020204" pitchFamily="34" charset="0"/>
              </a:rPr>
              <a:t>Profil de l’apprenant</a:t>
            </a:r>
            <a:r>
              <a:rPr lang="fr" sz="900" b="0" i="0" u="none" baseline="0" dirty="0">
                <a:solidFill>
                  <a:srgbClr val="004B8D"/>
                </a:solidFill>
                <a:latin typeface="Myriad Pro" panose="020B0503030403020204" pitchFamily="34" charset="0"/>
                <a:cs typeface="Arial" panose="020B0604020202020204" pitchFamily="34" charset="0"/>
              </a:rPr>
              <a:t> (les qualités du profil de l’apprenant que je veux développer et montrer davantage)</a:t>
            </a:r>
          </a:p>
          <a:p>
            <a:endParaRPr lang="fr" sz="900" b="1" dirty="0">
              <a:solidFill>
                <a:srgbClr val="004B8D"/>
              </a:solidFill>
              <a:latin typeface="Myriad Pro" panose="020B0503030403020204" pitchFamily="34" charset="0"/>
              <a:cs typeface="Arial" panose="020B0604020202020204" pitchFamily="34" charset="0"/>
            </a:endParaRPr>
          </a:p>
          <a:p>
            <a:pPr algn="l" rtl="0"/>
            <a:r>
              <a:rPr lang="fr" sz="900" b="1" i="0" u="none" baseline="0" dirty="0">
                <a:solidFill>
                  <a:srgbClr val="004B8D"/>
                </a:solidFill>
                <a:latin typeface="Myriad Pro" panose="020B0503030403020204" pitchFamily="34" charset="0"/>
                <a:cs typeface="Arial" panose="020B0604020202020204" pitchFamily="34" charset="0"/>
              </a:rPr>
              <a:t>Cherch</a:t>
            </a:r>
            <a:r>
              <a:rPr lang="fr-FR" sz="900" b="1" dirty="0">
                <a:solidFill>
                  <a:srgbClr val="004B8D"/>
                </a:solidFill>
                <a:latin typeface="Myriad Pro" panose="020B0503030403020204" pitchFamily="34" charset="0"/>
                <a:cs typeface="Arial" panose="020B0604020202020204" pitchFamily="34" charset="0"/>
              </a:rPr>
              <a:t>eur</a:t>
            </a:r>
            <a:r>
              <a:rPr lang="fr-FR" sz="900" b="1" i="0" u="none" baseline="0" dirty="0">
                <a:solidFill>
                  <a:srgbClr val="004B8D"/>
                </a:solidFill>
                <a:latin typeface="Myriad Pro" panose="020B0503030403020204" pitchFamily="34" charset="0"/>
                <a:cs typeface="Arial" panose="020B0604020202020204" pitchFamily="34" charset="0"/>
              </a:rPr>
              <a:t>	</a:t>
            </a:r>
            <a:r>
              <a:rPr lang="fr" sz="900" b="1" i="0" u="none" baseline="0" dirty="0">
                <a:solidFill>
                  <a:srgbClr val="004B8D"/>
                </a:solidFill>
                <a:latin typeface="Myriad Pro" panose="020B0503030403020204" pitchFamily="34" charset="0"/>
                <a:cs typeface="Arial" panose="020B0604020202020204" pitchFamily="34" charset="0"/>
              </a:rPr>
              <a:t>Ouvert d’esprit</a:t>
            </a:r>
          </a:p>
          <a:p>
            <a:pPr algn="l" rtl="0"/>
            <a:r>
              <a:rPr lang="fr" sz="900" b="1" i="0" u="none" baseline="0" dirty="0">
                <a:solidFill>
                  <a:srgbClr val="004B8D"/>
                </a:solidFill>
                <a:latin typeface="Myriad Pro" panose="020B0503030403020204" pitchFamily="34" charset="0"/>
                <a:cs typeface="Arial" panose="020B0604020202020204" pitchFamily="34" charset="0"/>
              </a:rPr>
              <a:t>Informé		Altruiste</a:t>
            </a:r>
          </a:p>
          <a:p>
            <a:pPr algn="l" rtl="0"/>
            <a:r>
              <a:rPr lang="fr" sz="900" b="1" i="0" u="none" baseline="0" dirty="0">
                <a:solidFill>
                  <a:srgbClr val="004B8D"/>
                </a:solidFill>
                <a:latin typeface="Myriad Pro" panose="020B0503030403020204" pitchFamily="34" charset="0"/>
                <a:cs typeface="Arial" panose="020B0604020202020204" pitchFamily="34" charset="0"/>
              </a:rPr>
              <a:t>Sens</a:t>
            </a:r>
            <a:r>
              <a:rPr lang="fr-FR" sz="900" b="1" i="0" u="none" baseline="0" dirty="0">
                <a:solidFill>
                  <a:srgbClr val="004B8D"/>
                </a:solidFill>
                <a:latin typeface="Myriad Pro" panose="020B0503030403020204" pitchFamily="34" charset="0"/>
                <a:cs typeface="Arial" panose="020B0604020202020204" pitchFamily="34" charset="0"/>
              </a:rPr>
              <a:t>é		</a:t>
            </a:r>
            <a:r>
              <a:rPr lang="fr" sz="900" b="1" i="0" u="none" baseline="0" dirty="0">
                <a:solidFill>
                  <a:srgbClr val="004B8D"/>
                </a:solidFill>
                <a:latin typeface="Myriad Pro" panose="020B0503030403020204" pitchFamily="34" charset="0"/>
                <a:cs typeface="Arial" panose="020B0604020202020204" pitchFamily="34" charset="0"/>
              </a:rPr>
              <a:t>Audacieux</a:t>
            </a:r>
          </a:p>
          <a:p>
            <a:pPr algn="l" rtl="0"/>
            <a:r>
              <a:rPr lang="fr" sz="900" b="1" i="0" u="none" baseline="0" dirty="0">
                <a:solidFill>
                  <a:srgbClr val="004B8D"/>
                </a:solidFill>
                <a:latin typeface="Myriad Pro" panose="020B0503030403020204" pitchFamily="34" charset="0"/>
                <a:cs typeface="Arial" panose="020B0604020202020204" pitchFamily="34" charset="0"/>
              </a:rPr>
              <a:t>Communicatif	Équilibré</a:t>
            </a:r>
          </a:p>
          <a:p>
            <a:pPr algn="l" rtl="0"/>
            <a:r>
              <a:rPr lang="fr" sz="900" b="1" i="0" u="none" baseline="0" dirty="0">
                <a:solidFill>
                  <a:srgbClr val="004B8D"/>
                </a:solidFill>
                <a:latin typeface="Myriad Pro" panose="020B0503030403020204" pitchFamily="34" charset="0"/>
                <a:cs typeface="Arial" panose="020B0604020202020204" pitchFamily="34" charset="0"/>
              </a:rPr>
              <a:t>Intègr</a:t>
            </a:r>
            <a:r>
              <a:rPr lang="fr-FR" sz="900" b="1" i="0" u="none" baseline="0" dirty="0">
                <a:solidFill>
                  <a:srgbClr val="004B8D"/>
                </a:solidFill>
                <a:latin typeface="Myriad Pro" panose="020B0503030403020204" pitchFamily="34" charset="0"/>
                <a:cs typeface="Arial" panose="020B0604020202020204" pitchFamily="34" charset="0"/>
              </a:rPr>
              <a:t>e		</a:t>
            </a:r>
            <a:r>
              <a:rPr lang="fr" sz="900" b="1" i="0" u="none" baseline="0" dirty="0">
                <a:solidFill>
                  <a:srgbClr val="004B8D"/>
                </a:solidFill>
                <a:latin typeface="Myriad Pro" panose="020B0503030403020204" pitchFamily="34" charset="0"/>
                <a:cs typeface="Arial" panose="020B0604020202020204" pitchFamily="34" charset="0"/>
              </a:rPr>
              <a:t>Réfléchi</a:t>
            </a:r>
          </a:p>
          <a:p>
            <a:endParaRPr lang="fr" sz="900" b="1" dirty="0">
              <a:solidFill>
                <a:srgbClr val="004B8D"/>
              </a:solidFill>
              <a:latin typeface="Myriad Pro" panose="020B0503030403020204" pitchFamily="34" charset="0"/>
              <a:cs typeface="Arial" panose="020B0604020202020204" pitchFamily="34" charset="0"/>
            </a:endParaRPr>
          </a:p>
        </p:txBody>
      </p:sp>
      <p:sp>
        <p:nvSpPr>
          <p:cNvPr id="27" name="Rectangle: Rounded Corners 26">
            <a:extLst>
              <a:ext uri="{FF2B5EF4-FFF2-40B4-BE49-F238E27FC236}">
                <a16:creationId xmlns:a16="http://schemas.microsoft.com/office/drawing/2014/main" id="{938BADDC-FCB7-4F93-BEA8-1680FB086FF0}"/>
              </a:ext>
            </a:extLst>
          </p:cNvPr>
          <p:cNvSpPr/>
          <p:nvPr/>
        </p:nvSpPr>
        <p:spPr>
          <a:xfrm>
            <a:off x="522015" y="2439069"/>
            <a:ext cx="92279" cy="10481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
          </a:p>
        </p:txBody>
      </p:sp>
      <p:sp>
        <p:nvSpPr>
          <p:cNvPr id="30" name="Rectangle: Rounded Corners 29">
            <a:extLst>
              <a:ext uri="{FF2B5EF4-FFF2-40B4-BE49-F238E27FC236}">
                <a16:creationId xmlns:a16="http://schemas.microsoft.com/office/drawing/2014/main" id="{CE28B18E-E6DF-498C-97F1-D1D236668A70}"/>
              </a:ext>
            </a:extLst>
          </p:cNvPr>
          <p:cNvSpPr/>
          <p:nvPr/>
        </p:nvSpPr>
        <p:spPr>
          <a:xfrm>
            <a:off x="522013" y="3000769"/>
            <a:ext cx="92279" cy="10481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
          </a:p>
        </p:txBody>
      </p:sp>
      <p:sp>
        <p:nvSpPr>
          <p:cNvPr id="31" name="Rectangle: Rounded Corners 30">
            <a:extLst>
              <a:ext uri="{FF2B5EF4-FFF2-40B4-BE49-F238E27FC236}">
                <a16:creationId xmlns:a16="http://schemas.microsoft.com/office/drawing/2014/main" id="{7E1D956E-6CC8-47A4-87C7-2F6975662396}"/>
              </a:ext>
            </a:extLst>
          </p:cNvPr>
          <p:cNvSpPr/>
          <p:nvPr/>
        </p:nvSpPr>
        <p:spPr>
          <a:xfrm>
            <a:off x="4773968" y="3116686"/>
            <a:ext cx="92279" cy="10481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
          </a:p>
        </p:txBody>
      </p:sp>
      <p:sp>
        <p:nvSpPr>
          <p:cNvPr id="44" name="Rectangle: Rounded Corners 43">
            <a:extLst>
              <a:ext uri="{FF2B5EF4-FFF2-40B4-BE49-F238E27FC236}">
                <a16:creationId xmlns:a16="http://schemas.microsoft.com/office/drawing/2014/main" id="{8D3C7FC9-DF44-4761-84C5-9EF973EB77B8}"/>
              </a:ext>
            </a:extLst>
          </p:cNvPr>
          <p:cNvSpPr/>
          <p:nvPr/>
        </p:nvSpPr>
        <p:spPr>
          <a:xfrm>
            <a:off x="4773968" y="2956688"/>
            <a:ext cx="92279" cy="10481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
          </a:p>
        </p:txBody>
      </p:sp>
      <p:sp>
        <p:nvSpPr>
          <p:cNvPr id="46" name="Rectangle: Rounded Corners 45">
            <a:extLst>
              <a:ext uri="{FF2B5EF4-FFF2-40B4-BE49-F238E27FC236}">
                <a16:creationId xmlns:a16="http://schemas.microsoft.com/office/drawing/2014/main" id="{CA6BD497-A2C5-4008-BA53-4E21168B171B}"/>
              </a:ext>
            </a:extLst>
          </p:cNvPr>
          <p:cNvSpPr/>
          <p:nvPr/>
        </p:nvSpPr>
        <p:spPr>
          <a:xfrm>
            <a:off x="4773968" y="2789375"/>
            <a:ext cx="92279" cy="10481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
          </a:p>
        </p:txBody>
      </p:sp>
      <p:sp>
        <p:nvSpPr>
          <p:cNvPr id="49" name="Rectangle: Rounded Corners 48">
            <a:extLst>
              <a:ext uri="{FF2B5EF4-FFF2-40B4-BE49-F238E27FC236}">
                <a16:creationId xmlns:a16="http://schemas.microsoft.com/office/drawing/2014/main" id="{FB931CE3-DC09-454A-B85D-9ACCB78B6CB8}"/>
              </a:ext>
            </a:extLst>
          </p:cNvPr>
          <p:cNvSpPr/>
          <p:nvPr/>
        </p:nvSpPr>
        <p:spPr>
          <a:xfrm>
            <a:off x="522010" y="4311848"/>
            <a:ext cx="92279" cy="10481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
          </a:p>
        </p:txBody>
      </p:sp>
      <p:sp>
        <p:nvSpPr>
          <p:cNvPr id="50" name="Rectangle: Rounded Corners 49">
            <a:extLst>
              <a:ext uri="{FF2B5EF4-FFF2-40B4-BE49-F238E27FC236}">
                <a16:creationId xmlns:a16="http://schemas.microsoft.com/office/drawing/2014/main" id="{CE9D6A0D-98B9-4279-9F77-C37CA37F69B4}"/>
              </a:ext>
            </a:extLst>
          </p:cNvPr>
          <p:cNvSpPr/>
          <p:nvPr/>
        </p:nvSpPr>
        <p:spPr>
          <a:xfrm>
            <a:off x="522011" y="3665229"/>
            <a:ext cx="92279" cy="10481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
          </a:p>
        </p:txBody>
      </p:sp>
      <p:sp>
        <p:nvSpPr>
          <p:cNvPr id="61" name="Rectangle: Rounded Corners 60">
            <a:extLst>
              <a:ext uri="{FF2B5EF4-FFF2-40B4-BE49-F238E27FC236}">
                <a16:creationId xmlns:a16="http://schemas.microsoft.com/office/drawing/2014/main" id="{9A47F104-A94A-49E7-B65C-558B862D205E}"/>
              </a:ext>
            </a:extLst>
          </p:cNvPr>
          <p:cNvSpPr/>
          <p:nvPr/>
        </p:nvSpPr>
        <p:spPr>
          <a:xfrm>
            <a:off x="522009" y="5027277"/>
            <a:ext cx="92279" cy="10481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
          </a:p>
        </p:txBody>
      </p:sp>
      <p:sp>
        <p:nvSpPr>
          <p:cNvPr id="42" name="Rectangle: Rounded Corners 41">
            <a:extLst>
              <a:ext uri="{FF2B5EF4-FFF2-40B4-BE49-F238E27FC236}">
                <a16:creationId xmlns:a16="http://schemas.microsoft.com/office/drawing/2014/main" id="{9FFE11EF-8F8A-491F-BBD2-2A461254C112}"/>
              </a:ext>
            </a:extLst>
          </p:cNvPr>
          <p:cNvSpPr/>
          <p:nvPr/>
        </p:nvSpPr>
        <p:spPr>
          <a:xfrm>
            <a:off x="412953" y="5723012"/>
            <a:ext cx="2028825" cy="1009221"/>
          </a:xfrm>
          <a:prstGeom prst="roundRect">
            <a:avLst/>
          </a:prstGeom>
          <a:solidFill>
            <a:srgbClr val="93DEF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algn="l" rtl="0"/>
            <a:r>
              <a:rPr lang="fr" sz="800" b="1" i="0" u="none" baseline="0">
                <a:solidFill>
                  <a:srgbClr val="004B8D"/>
                </a:solidFill>
                <a:latin typeface="Myriad Pro"/>
              </a:rPr>
              <a:t>Mon calendrier </a:t>
            </a:r>
            <a:r>
              <a:rPr lang="fr" sz="800" b="0" i="0" u="none" baseline="0">
                <a:solidFill>
                  <a:srgbClr val="004B8D"/>
                </a:solidFill>
                <a:latin typeface="Myriad Pro"/>
              </a:rPr>
              <a:t>(planification et contrôle) : J’ai commencé à établir mon calendrier avec de l’aide.</a:t>
            </a:r>
          </a:p>
        </p:txBody>
      </p:sp>
      <p:sp>
        <p:nvSpPr>
          <p:cNvPr id="43" name="Rectangle 42">
            <a:extLst>
              <a:ext uri="{FF2B5EF4-FFF2-40B4-BE49-F238E27FC236}">
                <a16:creationId xmlns:a16="http://schemas.microsoft.com/office/drawing/2014/main" id="{C39A8EAC-3950-420B-B8B0-364FCBB0EEDC}"/>
              </a:ext>
            </a:extLst>
          </p:cNvPr>
          <p:cNvSpPr/>
          <p:nvPr/>
        </p:nvSpPr>
        <p:spPr>
          <a:xfrm>
            <a:off x="532591" y="6287737"/>
            <a:ext cx="319490" cy="31949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
          </a:p>
        </p:txBody>
      </p:sp>
    </p:spTree>
    <p:extLst>
      <p:ext uri="{BB962C8B-B14F-4D97-AF65-F5344CB8AC3E}">
        <p14:creationId xmlns:p14="http://schemas.microsoft.com/office/powerpoint/2010/main" val="7792561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Slide Number Placeholder 25"/>
          <p:cNvSpPr>
            <a:spLocks noGrp="1"/>
          </p:cNvSpPr>
          <p:nvPr>
            <p:ph type="sldNum" sz="quarter" idx="12"/>
          </p:nvPr>
        </p:nvSpPr>
        <p:spPr/>
        <p:txBody>
          <a:bodyPr/>
          <a:lstStyle/>
          <a:p>
            <a:pPr algn="r" rtl="0"/>
            <a:fld id="{35786CCC-1347-47B7-9C98-AE42452EEDFB}" type="slidenum">
              <a:rPr/>
              <a:t>5</a:t>
            </a:fld>
            <a:endParaRPr lang="fr"/>
          </a:p>
        </p:txBody>
      </p:sp>
      <p:sp>
        <p:nvSpPr>
          <p:cNvPr id="4" name="TextBox 3"/>
          <p:cNvSpPr txBox="1"/>
          <p:nvPr/>
        </p:nvSpPr>
        <p:spPr>
          <a:xfrm>
            <a:off x="0" y="243513"/>
            <a:ext cx="9143999" cy="338554"/>
          </a:xfrm>
          <a:prstGeom prst="rect">
            <a:avLst/>
          </a:prstGeom>
          <a:noFill/>
        </p:spPr>
        <p:txBody>
          <a:bodyPr wrap="square" rtlCol="0">
            <a:spAutoFit/>
          </a:bodyPr>
          <a:lstStyle/>
          <a:p>
            <a:pPr algn="ctr" rtl="0"/>
            <a:r>
              <a:rPr lang="fr" sz="1600" b="1" i="0" u="none" baseline="0">
                <a:solidFill>
                  <a:srgbClr val="002060"/>
                </a:solidFill>
                <a:latin typeface="Myriad Pro" panose="020B0503030403020204" pitchFamily="34" charset="0"/>
                <a:cs typeface="Arial" panose="020B0604020202020204" pitchFamily="34" charset="0"/>
              </a:rPr>
              <a:t>Recherche </a:t>
            </a:r>
          </a:p>
        </p:txBody>
      </p:sp>
      <p:sp>
        <p:nvSpPr>
          <p:cNvPr id="32" name="Rectangle: Rounded Corners 31">
            <a:extLst>
              <a:ext uri="{FF2B5EF4-FFF2-40B4-BE49-F238E27FC236}">
                <a16:creationId xmlns:a16="http://schemas.microsoft.com/office/drawing/2014/main" id="{B500D960-7417-4309-93E0-489CFB5883D5}"/>
              </a:ext>
            </a:extLst>
          </p:cNvPr>
          <p:cNvSpPr/>
          <p:nvPr/>
        </p:nvSpPr>
        <p:spPr>
          <a:xfrm>
            <a:off x="465228" y="610207"/>
            <a:ext cx="8212046" cy="763616"/>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rtl="0"/>
            <a:r>
              <a:rPr lang="fr" sz="900" b="1" i="0" u="none" baseline="0" dirty="0">
                <a:solidFill>
                  <a:srgbClr val="004B8D"/>
                </a:solidFill>
                <a:latin typeface="Myriad Pro" panose="020B0503030403020204" pitchFamily="34" charset="0"/>
                <a:cs typeface="Arial" panose="020B0604020202020204" pitchFamily="34" charset="0"/>
              </a:rPr>
              <a:t>Collaboration : </a:t>
            </a:r>
            <a:r>
              <a:rPr lang="fr" sz="750" b="0" i="0" u="none" baseline="0" dirty="0">
                <a:solidFill>
                  <a:srgbClr val="004B8D"/>
                </a:solidFill>
                <a:latin typeface="Myriad Pro" panose="020B0503030403020204" pitchFamily="34" charset="0"/>
                <a:cs typeface="Arial" panose="020B0604020202020204" pitchFamily="34" charset="0"/>
              </a:rPr>
              <a:t>Avec qui vais-je collaborer durant ma recherche personnelle ? (mes enseignants, mes pairs, mes parents ou mon tuteur légal, les membres de ma famille, de ma communauté d’apprentissage ou des personnes extérieures)</a:t>
            </a:r>
          </a:p>
          <a:p>
            <a:pPr algn="just"/>
            <a:endParaRPr lang="fr" sz="750" dirty="0">
              <a:solidFill>
                <a:srgbClr val="004B8D"/>
              </a:solidFill>
              <a:latin typeface="Myriad Pro" panose="020B0503030403020204" pitchFamily="34" charset="0"/>
              <a:cs typeface="Arial" panose="020B0604020202020204" pitchFamily="34" charset="0"/>
            </a:endParaRPr>
          </a:p>
          <a:p>
            <a:pPr algn="just"/>
            <a:endParaRPr lang="fr" sz="750" dirty="0">
              <a:solidFill>
                <a:srgbClr val="004B8D"/>
              </a:solidFill>
              <a:latin typeface="Myriad Pro" panose="020B0503030403020204" pitchFamily="34" charset="0"/>
              <a:cs typeface="Arial" panose="020B0604020202020204" pitchFamily="34" charset="0"/>
            </a:endParaRPr>
          </a:p>
          <a:p>
            <a:pPr algn="just" rtl="0"/>
            <a:r>
              <a:rPr lang="fr" sz="750" b="0" i="0" u="none" baseline="0" dirty="0">
                <a:solidFill>
                  <a:srgbClr val="004B8D"/>
                </a:solidFill>
                <a:latin typeface="Myriad Pro" panose="020B0503030403020204" pitchFamily="34" charset="0"/>
                <a:cs typeface="Arial" panose="020B0604020202020204" pitchFamily="34" charset="0"/>
              </a:rPr>
              <a:t>Comment se fera cette collaboration ? (Quand, comment et pour quoi ?) Ai-je besoin de collaborer avec des personnes différentes en fonction des questions ?  Comment l’organiser ? </a:t>
            </a:r>
          </a:p>
        </p:txBody>
      </p:sp>
      <p:sp>
        <p:nvSpPr>
          <p:cNvPr id="33" name="Rectangle: Rounded Corners 32">
            <a:extLst>
              <a:ext uri="{FF2B5EF4-FFF2-40B4-BE49-F238E27FC236}">
                <a16:creationId xmlns:a16="http://schemas.microsoft.com/office/drawing/2014/main" id="{449DEEB2-027A-4F48-A754-69B469D8F687}"/>
              </a:ext>
            </a:extLst>
          </p:cNvPr>
          <p:cNvSpPr/>
          <p:nvPr/>
        </p:nvSpPr>
        <p:spPr>
          <a:xfrm>
            <a:off x="225532" y="1607301"/>
            <a:ext cx="1683168" cy="3945860"/>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rtl="0"/>
            <a:r>
              <a:rPr lang="fr" sz="900" b="1" i="0" u="none" baseline="0">
                <a:solidFill>
                  <a:srgbClr val="004B8D"/>
                </a:solidFill>
                <a:latin typeface="Myriad Pro" panose="020B0503030403020204" pitchFamily="34" charset="0"/>
                <a:cs typeface="Arial" panose="020B0604020202020204" pitchFamily="34" charset="0"/>
              </a:rPr>
              <a:t>Mes nouvelles questions : </a:t>
            </a:r>
          </a:p>
          <a:p>
            <a:pPr algn="l" rtl="0"/>
            <a:r>
              <a:rPr lang="fr" sz="750" b="0" i="0" u="none" baseline="0">
                <a:solidFill>
                  <a:srgbClr val="004B8D"/>
                </a:solidFill>
                <a:latin typeface="Myriad Pro" panose="020B0503030403020204" pitchFamily="34" charset="0"/>
                <a:cs typeface="Arial" panose="020B0604020202020204" pitchFamily="34" charset="0"/>
              </a:rPr>
              <a:t>(questions et théories en constante évolution)</a:t>
            </a:r>
          </a:p>
          <a:p>
            <a:pPr marL="128588" indent="-128588" algn="l" rtl="0">
              <a:buFont typeface="Arial" panose="020B0604020202020204" pitchFamily="34" charset="0"/>
              <a:buChar char="•"/>
            </a:pPr>
            <a:r>
              <a:rPr lang="fr" sz="750" b="0" i="0" u="none" baseline="0">
                <a:solidFill>
                  <a:srgbClr val="004B8D"/>
                </a:solidFill>
                <a:latin typeface="Myriad Pro" panose="020B0503030403020204" pitchFamily="34" charset="0"/>
                <a:cs typeface="Arial" panose="020B0604020202020204" pitchFamily="34" charset="0"/>
              </a:rPr>
              <a:t>Quelles sont les nouvelles questions que je me pose ?</a:t>
            </a:r>
          </a:p>
          <a:p>
            <a:pPr marL="128588" indent="-128588" algn="l" rtl="0">
              <a:buFont typeface="Arial" panose="020B0604020202020204" pitchFamily="34" charset="0"/>
              <a:buChar char="•"/>
            </a:pPr>
            <a:endParaRPr lang="fr" sz="750" dirty="0">
              <a:solidFill>
                <a:srgbClr val="004B8D"/>
              </a:solidFill>
              <a:latin typeface="Myriad Pro" panose="020B0503030403020204" pitchFamily="34" charset="0"/>
              <a:cs typeface="Arial" panose="020B0604020202020204" pitchFamily="34" charset="0"/>
            </a:endParaRPr>
          </a:p>
          <a:p>
            <a:pPr marL="128588" indent="-128588" algn="l" rtl="0">
              <a:buFont typeface="Arial" panose="020B0604020202020204" pitchFamily="34" charset="0"/>
              <a:buChar char="•"/>
            </a:pPr>
            <a:endParaRPr lang="fr" sz="750" dirty="0">
              <a:solidFill>
                <a:srgbClr val="004B8D"/>
              </a:solidFill>
              <a:latin typeface="Myriad Pro" panose="020B0503030403020204" pitchFamily="34" charset="0"/>
              <a:cs typeface="Arial" panose="020B0604020202020204" pitchFamily="34" charset="0"/>
            </a:endParaRPr>
          </a:p>
          <a:p>
            <a:pPr marL="128588" indent="-128588" algn="l" rtl="0">
              <a:buFont typeface="Arial" panose="020B0604020202020204" pitchFamily="34" charset="0"/>
              <a:buChar char="•"/>
            </a:pPr>
            <a:endParaRPr lang="fr" sz="750" dirty="0">
              <a:solidFill>
                <a:srgbClr val="004B8D"/>
              </a:solidFill>
              <a:latin typeface="Myriad Pro" panose="020B0503030403020204" pitchFamily="34" charset="0"/>
              <a:cs typeface="Arial" panose="020B0604020202020204" pitchFamily="34" charset="0"/>
            </a:endParaRPr>
          </a:p>
          <a:p>
            <a:pPr marL="128588" indent="-128588" algn="l" rtl="0">
              <a:buFont typeface="Arial" panose="020B0604020202020204" pitchFamily="34" charset="0"/>
              <a:buChar char="•"/>
            </a:pPr>
            <a:endParaRPr lang="fr" sz="750" dirty="0">
              <a:solidFill>
                <a:srgbClr val="004B8D"/>
              </a:solidFill>
              <a:latin typeface="Myriad Pro" panose="020B0503030403020204" pitchFamily="34" charset="0"/>
              <a:cs typeface="Arial" panose="020B0604020202020204" pitchFamily="34" charset="0"/>
            </a:endParaRPr>
          </a:p>
          <a:p>
            <a:pPr marL="128588" indent="-128588" algn="l" rtl="0">
              <a:buFont typeface="Arial" panose="020B0604020202020204" pitchFamily="34" charset="0"/>
              <a:buChar char="•"/>
            </a:pPr>
            <a:endParaRPr lang="fr" sz="750" dirty="0">
              <a:solidFill>
                <a:srgbClr val="004B8D"/>
              </a:solidFill>
              <a:latin typeface="Myriad Pro" panose="020B0503030403020204" pitchFamily="34" charset="0"/>
              <a:cs typeface="Arial" panose="020B0604020202020204" pitchFamily="34" charset="0"/>
            </a:endParaRPr>
          </a:p>
          <a:p>
            <a:pPr marL="128588" indent="-128588" algn="l" rtl="0">
              <a:buFont typeface="Arial" panose="020B0604020202020204" pitchFamily="34" charset="0"/>
              <a:buChar char="•"/>
            </a:pPr>
            <a:endParaRPr lang="fr" sz="750" dirty="0">
              <a:solidFill>
                <a:srgbClr val="004B8D"/>
              </a:solidFill>
              <a:latin typeface="Myriad Pro" panose="020B0503030403020204" pitchFamily="34" charset="0"/>
              <a:cs typeface="Arial" panose="020B0604020202020204" pitchFamily="34" charset="0"/>
            </a:endParaRPr>
          </a:p>
          <a:p>
            <a:pPr marL="128588" indent="-128588" algn="l" rtl="0">
              <a:buFont typeface="Arial" panose="020B0604020202020204" pitchFamily="34" charset="0"/>
              <a:buChar char="•"/>
            </a:pPr>
            <a:endParaRPr lang="fr" sz="750" dirty="0">
              <a:solidFill>
                <a:srgbClr val="004B8D"/>
              </a:solidFill>
              <a:latin typeface="Myriad Pro" panose="020B0503030403020204" pitchFamily="34" charset="0"/>
              <a:cs typeface="Arial" panose="020B0604020202020204" pitchFamily="34" charset="0"/>
            </a:endParaRPr>
          </a:p>
          <a:p>
            <a:pPr marL="128588" indent="-128588" algn="l" rtl="0">
              <a:buFont typeface="Arial" panose="020B0604020202020204" pitchFamily="34" charset="0"/>
              <a:buChar char="•"/>
            </a:pPr>
            <a:endParaRPr lang="fr" sz="750" dirty="0">
              <a:solidFill>
                <a:srgbClr val="004B8D"/>
              </a:solidFill>
              <a:latin typeface="Myriad Pro" panose="020B0503030403020204" pitchFamily="34" charset="0"/>
              <a:cs typeface="Arial" panose="020B0604020202020204" pitchFamily="34" charset="0"/>
            </a:endParaRPr>
          </a:p>
          <a:p>
            <a:pPr marL="128588" indent="-128588" algn="l" rtl="0">
              <a:buFont typeface="Arial" panose="020B0604020202020204" pitchFamily="34" charset="0"/>
              <a:buChar char="•"/>
            </a:pPr>
            <a:endParaRPr lang="fr" sz="750" dirty="0">
              <a:solidFill>
                <a:srgbClr val="004B8D"/>
              </a:solidFill>
              <a:latin typeface="Myriad Pro" panose="020B0503030403020204" pitchFamily="34" charset="0"/>
              <a:cs typeface="Arial" panose="020B0604020202020204" pitchFamily="34" charset="0"/>
            </a:endParaRPr>
          </a:p>
          <a:p>
            <a:pPr marL="128588" indent="-128588" algn="l" rtl="0">
              <a:buFont typeface="Arial" panose="020B0604020202020204" pitchFamily="34" charset="0"/>
              <a:buChar char="•"/>
            </a:pPr>
            <a:endParaRPr lang="fr" sz="750" dirty="0">
              <a:solidFill>
                <a:srgbClr val="004B8D"/>
              </a:solidFill>
              <a:latin typeface="Myriad Pro" panose="020B0503030403020204" pitchFamily="34" charset="0"/>
              <a:cs typeface="Arial" panose="020B0604020202020204" pitchFamily="34" charset="0"/>
            </a:endParaRPr>
          </a:p>
          <a:p>
            <a:pPr marL="128588" indent="-128588" algn="l" rtl="0">
              <a:buFont typeface="Arial" panose="020B0604020202020204" pitchFamily="34" charset="0"/>
              <a:buChar char="•"/>
            </a:pPr>
            <a:endParaRPr lang="fr" sz="750" dirty="0">
              <a:solidFill>
                <a:srgbClr val="004B8D"/>
              </a:solidFill>
              <a:latin typeface="Myriad Pro" panose="020B0503030403020204" pitchFamily="34" charset="0"/>
              <a:cs typeface="Arial" panose="020B0604020202020204" pitchFamily="34" charset="0"/>
            </a:endParaRPr>
          </a:p>
          <a:p>
            <a:pPr marL="128588" indent="-128588" algn="l" rtl="0">
              <a:buFont typeface="Arial" panose="020B0604020202020204" pitchFamily="34" charset="0"/>
              <a:buChar char="•"/>
            </a:pPr>
            <a:endParaRPr lang="fr" sz="750" dirty="0">
              <a:solidFill>
                <a:srgbClr val="004B8D"/>
              </a:solidFill>
              <a:latin typeface="Myriad Pro" panose="020B0503030403020204" pitchFamily="34" charset="0"/>
              <a:cs typeface="Arial" panose="020B0604020202020204" pitchFamily="34" charset="0"/>
            </a:endParaRPr>
          </a:p>
          <a:p>
            <a:endParaRPr lang="fr" sz="750" dirty="0">
              <a:solidFill>
                <a:srgbClr val="004B8D"/>
              </a:solidFill>
              <a:latin typeface="Myriad Pro" panose="020B0503030403020204" pitchFamily="34" charset="0"/>
              <a:cs typeface="Arial" panose="020B0604020202020204" pitchFamily="34" charset="0"/>
            </a:endParaRPr>
          </a:p>
          <a:p>
            <a:pPr marL="128588" indent="-128588" algn="l" rtl="0">
              <a:buFont typeface="Arial" panose="020B0604020202020204" pitchFamily="34" charset="0"/>
              <a:buChar char="•"/>
            </a:pPr>
            <a:r>
              <a:rPr lang="fr" sz="750" b="0" i="0" u="none" baseline="0">
                <a:solidFill>
                  <a:srgbClr val="004B8D"/>
                </a:solidFill>
                <a:latin typeface="Myriad Pro" panose="020B0503030403020204" pitchFamily="34" charset="0"/>
                <a:cs typeface="Arial" panose="020B0604020202020204" pitchFamily="34" charset="0"/>
              </a:rPr>
              <a:t>En quoi mes questions me permettent-elles d’approfondir ma compréhension de l’idée maîtresse ? </a:t>
            </a:r>
          </a:p>
        </p:txBody>
      </p:sp>
      <p:sp>
        <p:nvSpPr>
          <p:cNvPr id="35" name="Rectangle: Rounded Corners 34">
            <a:extLst>
              <a:ext uri="{FF2B5EF4-FFF2-40B4-BE49-F238E27FC236}">
                <a16:creationId xmlns:a16="http://schemas.microsoft.com/office/drawing/2014/main" id="{758A65B2-4E11-4DC6-BA33-94E44A59ECEB}"/>
              </a:ext>
            </a:extLst>
          </p:cNvPr>
          <p:cNvSpPr/>
          <p:nvPr/>
        </p:nvSpPr>
        <p:spPr>
          <a:xfrm>
            <a:off x="1999140" y="1491449"/>
            <a:ext cx="6678134" cy="945988"/>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rtl="0"/>
            <a:r>
              <a:rPr lang="fr" sz="900" b="1" i="0" u="none" baseline="0" dirty="0">
                <a:solidFill>
                  <a:srgbClr val="004B8D"/>
                </a:solidFill>
                <a:latin typeface="Myriad Pro" panose="020B0503030403020204" pitchFamily="34" charset="0"/>
                <a:cs typeface="Arial" panose="020B0604020202020204" pitchFamily="34" charset="0"/>
              </a:rPr>
              <a:t>Ressources :</a:t>
            </a:r>
            <a:r>
              <a:rPr lang="fr" sz="750" b="0" i="0" u="none" baseline="0" dirty="0">
                <a:solidFill>
                  <a:srgbClr val="004B8D"/>
                </a:solidFill>
                <a:latin typeface="Myriad Pro" panose="020B0503030403020204" pitchFamily="34" charset="0"/>
                <a:cs typeface="Arial" panose="020B0604020202020204" pitchFamily="34" charset="0"/>
              </a:rPr>
              <a:t> (temps, personnes, lieux, technologies, espaces d’apprentissage, matériel)</a:t>
            </a:r>
          </a:p>
          <a:p>
            <a:pPr algn="just"/>
            <a:endParaRPr lang="fr" sz="750" dirty="0">
              <a:solidFill>
                <a:srgbClr val="004B8D"/>
              </a:solidFill>
              <a:latin typeface="Myriad Pro" panose="020B0503030403020204" pitchFamily="34" charset="0"/>
              <a:cs typeface="Arial" panose="020B0604020202020204" pitchFamily="34" charset="0"/>
            </a:endParaRPr>
          </a:p>
          <a:p>
            <a:pPr marL="128588" indent="-128588" algn="just" rtl="0">
              <a:buFont typeface="Arial" panose="020B0604020202020204" pitchFamily="34" charset="0"/>
              <a:buChar char="•"/>
            </a:pPr>
            <a:r>
              <a:rPr lang="fr" sz="750" b="0" i="0" u="none" baseline="0" dirty="0">
                <a:solidFill>
                  <a:srgbClr val="004B8D"/>
                </a:solidFill>
                <a:latin typeface="Myriad Pro" panose="020B0503030403020204" pitchFamily="34" charset="0"/>
                <a:cs typeface="Arial" panose="020B0604020202020204" pitchFamily="34" charset="0"/>
              </a:rPr>
              <a:t>De quelles ressources ai-je besoin ?</a:t>
            </a:r>
          </a:p>
          <a:p>
            <a:pPr algn="just"/>
            <a:endParaRPr lang="fr" sz="750" dirty="0">
              <a:solidFill>
                <a:srgbClr val="004B8D"/>
              </a:solidFill>
              <a:latin typeface="Myriad Pro" panose="020B0503030403020204" pitchFamily="34" charset="0"/>
              <a:cs typeface="Arial" panose="020B0604020202020204" pitchFamily="34" charset="0"/>
            </a:endParaRPr>
          </a:p>
          <a:p>
            <a:pPr marL="128588" indent="-128588" algn="just" rtl="0">
              <a:buFont typeface="Arial" panose="020B0604020202020204" pitchFamily="34" charset="0"/>
              <a:buChar char="•"/>
            </a:pPr>
            <a:r>
              <a:rPr lang="fr" sz="750" b="0" i="0" u="none" baseline="0" dirty="0">
                <a:solidFill>
                  <a:srgbClr val="004B8D"/>
                </a:solidFill>
                <a:latin typeface="Myriad Pro" panose="020B0503030403020204" pitchFamily="34" charset="0"/>
                <a:cs typeface="Arial" panose="020B0604020202020204" pitchFamily="34" charset="0"/>
              </a:rPr>
              <a:t>Où vais-je faire figurer mes questions et mes nouveaux apprentissages ? (par exemple, un journal, une affiche, un bloc-notes, un support numérique ou non, etc.)  </a:t>
            </a:r>
          </a:p>
          <a:p>
            <a:pPr marL="128588" indent="-128588" algn="just" rtl="0">
              <a:buFont typeface="Arial" panose="020B0604020202020204" pitchFamily="34" charset="0"/>
              <a:buChar char="•"/>
            </a:pPr>
            <a:endParaRPr lang="fr" sz="750" dirty="0">
              <a:solidFill>
                <a:srgbClr val="004B8D"/>
              </a:solidFill>
              <a:latin typeface="Myriad Pro" panose="020B0503030403020204" pitchFamily="34" charset="0"/>
              <a:cs typeface="Arial" panose="020B0604020202020204" pitchFamily="34" charset="0"/>
            </a:endParaRPr>
          </a:p>
          <a:p>
            <a:pPr algn="just"/>
            <a:endParaRPr lang="fr" sz="750" dirty="0">
              <a:solidFill>
                <a:srgbClr val="004B8D"/>
              </a:solidFill>
              <a:latin typeface="Myriad Pro" panose="020B0503030403020204" pitchFamily="34" charset="0"/>
              <a:cs typeface="Arial" panose="020B0604020202020204" pitchFamily="34" charset="0"/>
            </a:endParaRPr>
          </a:p>
          <a:p>
            <a:pPr algn="just"/>
            <a:endParaRPr lang="fr" sz="750" dirty="0">
              <a:solidFill>
                <a:srgbClr val="004B8D"/>
              </a:solidFill>
              <a:latin typeface="Myriad Pro" panose="020B0503030403020204" pitchFamily="34" charset="0"/>
              <a:cs typeface="Arial" panose="020B0604020202020204" pitchFamily="34" charset="0"/>
            </a:endParaRPr>
          </a:p>
          <a:p>
            <a:pPr algn="just"/>
            <a:endParaRPr lang="fr" sz="750" dirty="0">
              <a:solidFill>
                <a:srgbClr val="004B8D"/>
              </a:solidFill>
              <a:latin typeface="Myriad Pro" panose="020B0503030403020204" pitchFamily="34" charset="0"/>
              <a:cs typeface="Arial" panose="020B0604020202020204" pitchFamily="34" charset="0"/>
            </a:endParaRPr>
          </a:p>
          <a:p>
            <a:pPr algn="just"/>
            <a:endParaRPr lang="fr" sz="750" dirty="0">
              <a:solidFill>
                <a:srgbClr val="004B8D"/>
              </a:solidFill>
              <a:latin typeface="Myriad Pro" panose="020B0503030403020204" pitchFamily="34" charset="0"/>
              <a:cs typeface="Arial" panose="020B0604020202020204" pitchFamily="34" charset="0"/>
            </a:endParaRPr>
          </a:p>
          <a:p>
            <a:pPr algn="just"/>
            <a:endParaRPr lang="fr" sz="750" dirty="0">
              <a:solidFill>
                <a:srgbClr val="004B8D"/>
              </a:solidFill>
              <a:latin typeface="Myriad Pro" panose="020B0503030403020204" pitchFamily="34" charset="0"/>
              <a:cs typeface="Arial" panose="020B0604020202020204" pitchFamily="34" charset="0"/>
            </a:endParaRPr>
          </a:p>
          <a:p>
            <a:pPr algn="just"/>
            <a:endParaRPr lang="fr" sz="750" dirty="0">
              <a:solidFill>
                <a:srgbClr val="004B8D"/>
              </a:solidFill>
              <a:latin typeface="Myriad Pro" panose="020B0503030403020204" pitchFamily="34" charset="0"/>
              <a:cs typeface="Arial" panose="020B0604020202020204" pitchFamily="34" charset="0"/>
            </a:endParaRPr>
          </a:p>
          <a:p>
            <a:pPr algn="just"/>
            <a:endParaRPr lang="fr" sz="750" dirty="0">
              <a:solidFill>
                <a:srgbClr val="004B8D"/>
              </a:solidFill>
              <a:latin typeface="Myriad Pro" panose="020B0503030403020204" pitchFamily="34" charset="0"/>
              <a:cs typeface="Arial" panose="020B0604020202020204" pitchFamily="34" charset="0"/>
            </a:endParaRPr>
          </a:p>
          <a:p>
            <a:pPr algn="just"/>
            <a:endParaRPr lang="fr" sz="750" dirty="0">
              <a:solidFill>
                <a:srgbClr val="004B8D"/>
              </a:solidFill>
              <a:latin typeface="Myriad Pro" panose="020B0503030403020204" pitchFamily="34" charset="0"/>
              <a:cs typeface="Arial" panose="020B0604020202020204" pitchFamily="34" charset="0"/>
            </a:endParaRPr>
          </a:p>
          <a:p>
            <a:pPr algn="just"/>
            <a:endParaRPr lang="fr" sz="750" dirty="0">
              <a:solidFill>
                <a:srgbClr val="004B8D"/>
              </a:solidFill>
              <a:latin typeface="Myriad Pro" panose="020B0503030403020204" pitchFamily="34" charset="0"/>
              <a:cs typeface="Arial" panose="020B0604020202020204" pitchFamily="34" charset="0"/>
            </a:endParaRPr>
          </a:p>
        </p:txBody>
      </p:sp>
      <p:sp>
        <p:nvSpPr>
          <p:cNvPr id="18" name="Rectangle: Rounded Corners 17">
            <a:extLst>
              <a:ext uri="{FF2B5EF4-FFF2-40B4-BE49-F238E27FC236}">
                <a16:creationId xmlns:a16="http://schemas.microsoft.com/office/drawing/2014/main" id="{3E111644-A9D2-429A-ADDD-830B28D51AAD}"/>
              </a:ext>
            </a:extLst>
          </p:cNvPr>
          <p:cNvSpPr/>
          <p:nvPr/>
        </p:nvSpPr>
        <p:spPr>
          <a:xfrm>
            <a:off x="225532" y="5612235"/>
            <a:ext cx="1683168" cy="1109241"/>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algn="l" rtl="0"/>
            <a:r>
              <a:rPr lang="fr" sz="700" b="1" i="0" u="none" baseline="0">
                <a:solidFill>
                  <a:srgbClr val="004B8D"/>
                </a:solidFill>
                <a:latin typeface="Myriad Pro" panose="020B0503030403020204" pitchFamily="34" charset="0"/>
              </a:rPr>
              <a:t>Mon calendrier </a:t>
            </a:r>
            <a:r>
              <a:rPr lang="fr" sz="700" b="0" i="0" u="none" baseline="0">
                <a:solidFill>
                  <a:srgbClr val="004B8D"/>
                </a:solidFill>
                <a:latin typeface="Myriad Pro" panose="020B0503030403020204" pitchFamily="34" charset="0"/>
              </a:rPr>
              <a:t>(contrôle) : J’ai vérifié mes objectifs et les prochaines étapes conformément à mon calendrier</a:t>
            </a:r>
            <a:r>
              <a:rPr lang="fr" sz="900" b="0" i="0" u="none" baseline="0">
                <a:solidFill>
                  <a:srgbClr val="004B8D"/>
                </a:solidFill>
                <a:latin typeface="Myriad Pro" panose="020B0503030403020204" pitchFamily="34" charset="0"/>
              </a:rPr>
              <a:t>. </a:t>
            </a:r>
          </a:p>
        </p:txBody>
      </p:sp>
      <p:sp>
        <p:nvSpPr>
          <p:cNvPr id="8" name="Rectangle: Rounded Corners 7">
            <a:extLst>
              <a:ext uri="{FF2B5EF4-FFF2-40B4-BE49-F238E27FC236}">
                <a16:creationId xmlns:a16="http://schemas.microsoft.com/office/drawing/2014/main" id="{196C5FCC-695F-4744-BAF1-BA77BEA6CB8A}"/>
              </a:ext>
            </a:extLst>
          </p:cNvPr>
          <p:cNvSpPr/>
          <p:nvPr/>
        </p:nvSpPr>
        <p:spPr>
          <a:xfrm>
            <a:off x="1999140" y="2538032"/>
            <a:ext cx="2163825" cy="4183443"/>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algn="l" rtl="0"/>
            <a:r>
              <a:rPr lang="fr" sz="900" b="1" i="0" u="none" baseline="0">
                <a:solidFill>
                  <a:srgbClr val="004B8D"/>
                </a:solidFill>
                <a:latin typeface="Myriad Pro" panose="020B0503030403020204" pitchFamily="34" charset="0"/>
                <a:cs typeface="Arial" panose="020B0604020202020204" pitchFamily="34" charset="0"/>
              </a:rPr>
              <a:t>Action</a:t>
            </a:r>
            <a:r>
              <a:rPr lang="fr" sz="900" b="0" i="0" u="none" baseline="0">
                <a:solidFill>
                  <a:srgbClr val="004B8D"/>
                </a:solidFill>
                <a:latin typeface="Myriad Pro" panose="020B0503030403020204" pitchFamily="34" charset="0"/>
                <a:cs typeface="Arial" panose="020B0604020202020204" pitchFamily="34" charset="0"/>
              </a:rPr>
              <a:t> </a:t>
            </a:r>
            <a:r>
              <a:rPr lang="fr" sz="750" b="0" i="0" u="none" baseline="0">
                <a:solidFill>
                  <a:srgbClr val="004B8D"/>
                </a:solidFill>
                <a:latin typeface="Myriad Pro" panose="020B0503030403020204" pitchFamily="34" charset="0"/>
                <a:cs typeface="Arial" panose="020B0604020202020204" pitchFamily="34" charset="0"/>
              </a:rPr>
              <a:t>(une action que je peux déjà envisager du fait de mes recherches)</a:t>
            </a:r>
            <a:endParaRPr lang="fr" sz="750" b="1" dirty="0">
              <a:solidFill>
                <a:srgbClr val="004B8D"/>
              </a:solidFill>
              <a:latin typeface="Myriad Pro" panose="020B0503030403020204" pitchFamily="34" charset="0"/>
              <a:cs typeface="Arial" panose="020B0604020202020204" pitchFamily="34" charset="0"/>
            </a:endParaRPr>
          </a:p>
        </p:txBody>
      </p:sp>
      <p:sp>
        <p:nvSpPr>
          <p:cNvPr id="11" name="Rectangle: Rounded Corners 10">
            <a:extLst>
              <a:ext uri="{FF2B5EF4-FFF2-40B4-BE49-F238E27FC236}">
                <a16:creationId xmlns:a16="http://schemas.microsoft.com/office/drawing/2014/main" id="{AFC98249-BB18-4094-81E5-30B18938EDCB}"/>
              </a:ext>
            </a:extLst>
          </p:cNvPr>
          <p:cNvSpPr/>
          <p:nvPr/>
        </p:nvSpPr>
        <p:spPr>
          <a:xfrm>
            <a:off x="4253405" y="2511214"/>
            <a:ext cx="2199741" cy="1989767"/>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algn="l" rtl="0"/>
            <a:r>
              <a:rPr lang="fr" sz="900" b="1" i="0" u="none" baseline="0" dirty="0">
                <a:solidFill>
                  <a:srgbClr val="004B8D"/>
                </a:solidFill>
                <a:latin typeface="Myriad Pro" panose="020B0503030403020204" pitchFamily="34" charset="0"/>
                <a:cs typeface="Arial" panose="020B0604020202020204" pitchFamily="34" charset="0"/>
              </a:rPr>
              <a:t>Approches de l’apprentissage</a:t>
            </a:r>
            <a:r>
              <a:rPr lang="fr" sz="900" b="0" i="0" u="none" baseline="0" dirty="0">
                <a:solidFill>
                  <a:srgbClr val="004B8D"/>
                </a:solidFill>
                <a:latin typeface="Arial" panose="020B0604020202020204" pitchFamily="34" charset="0"/>
                <a:cs typeface="Arial" panose="020B0604020202020204" pitchFamily="34" charset="0"/>
              </a:rPr>
              <a:t> </a:t>
            </a:r>
            <a:r>
              <a:rPr lang="fr" sz="750" b="0" i="0" u="none" baseline="0" dirty="0">
                <a:solidFill>
                  <a:srgbClr val="004B8D"/>
                </a:solidFill>
                <a:latin typeface="Arial" panose="020B0604020202020204" pitchFamily="34" charset="0"/>
                <a:cs typeface="Arial" panose="020B0604020202020204" pitchFamily="34" charset="0"/>
              </a:rPr>
              <a:t>(quelles sont les compétences que j’utilise le plus en ce moment ? Lesquelles dois-je travailler davantage ?) </a:t>
            </a:r>
          </a:p>
          <a:p>
            <a:endParaRPr lang="fr" sz="800" b="1" dirty="0">
              <a:solidFill>
                <a:srgbClr val="004B8D"/>
              </a:solidFill>
              <a:latin typeface="Myriad Pro" panose="020B0503030403020204" pitchFamily="34" charset="0"/>
              <a:cs typeface="Arial" panose="020B0604020202020204" pitchFamily="34" charset="0"/>
            </a:endParaRPr>
          </a:p>
          <a:p>
            <a:pPr marL="171450" indent="-171450" algn="l" rtl="0">
              <a:buFont typeface="Wingdings" panose="05000000000000000000" pitchFamily="2" charset="2"/>
              <a:buChar char="q"/>
            </a:pPr>
            <a:r>
              <a:rPr lang="fr" sz="800" b="1" i="0" u="none" baseline="0" dirty="0">
                <a:solidFill>
                  <a:srgbClr val="004B8D"/>
                </a:solidFill>
                <a:latin typeface="Myriad Pro" panose="020B0503030403020204" pitchFamily="34" charset="0"/>
                <a:cs typeface="Arial" panose="020B0604020202020204" pitchFamily="34" charset="0"/>
              </a:rPr>
              <a:t>Compétences de pensée</a:t>
            </a:r>
            <a:endParaRPr lang="fr" sz="800" b="1" dirty="0">
              <a:solidFill>
                <a:srgbClr val="004B8D"/>
              </a:solidFill>
              <a:latin typeface="Myriad Pro" panose="020B0503030403020204" pitchFamily="34" charset="0"/>
              <a:cs typeface="Arial" panose="020B0604020202020204" pitchFamily="34" charset="0"/>
            </a:endParaRPr>
          </a:p>
          <a:p>
            <a:endParaRPr lang="fr" sz="800" b="1" dirty="0">
              <a:solidFill>
                <a:srgbClr val="004B8D"/>
              </a:solidFill>
              <a:latin typeface="Myriad Pro" panose="020B0503030403020204" pitchFamily="34" charset="0"/>
              <a:cs typeface="Arial" panose="020B0604020202020204" pitchFamily="34" charset="0"/>
            </a:endParaRPr>
          </a:p>
          <a:p>
            <a:pPr marL="171450" indent="-171450" algn="l" rtl="0">
              <a:buFont typeface="Wingdings" panose="05000000000000000000" pitchFamily="2" charset="2"/>
              <a:buChar char="q"/>
            </a:pPr>
            <a:r>
              <a:rPr lang="fr" sz="800" b="1" i="0" u="none" baseline="0" dirty="0">
                <a:solidFill>
                  <a:srgbClr val="004B8D"/>
                </a:solidFill>
                <a:latin typeface="Myriad Pro" panose="020B0503030403020204" pitchFamily="34" charset="0"/>
                <a:cs typeface="Arial" panose="020B0604020202020204" pitchFamily="34" charset="0"/>
              </a:rPr>
              <a:t>Compétences de recherche</a:t>
            </a:r>
            <a:endParaRPr lang="fr" sz="800" b="1" dirty="0">
              <a:solidFill>
                <a:srgbClr val="004B8D"/>
              </a:solidFill>
              <a:latin typeface="Myriad Pro" panose="020B0503030403020204" pitchFamily="34" charset="0"/>
              <a:cs typeface="Arial" panose="020B0604020202020204" pitchFamily="34" charset="0"/>
            </a:endParaRPr>
          </a:p>
          <a:p>
            <a:endParaRPr lang="fr" sz="800" b="1" dirty="0">
              <a:solidFill>
                <a:srgbClr val="004B8D"/>
              </a:solidFill>
              <a:latin typeface="Myriad Pro" panose="020B0503030403020204" pitchFamily="34" charset="0"/>
              <a:cs typeface="Arial" panose="020B0604020202020204" pitchFamily="34" charset="0"/>
            </a:endParaRPr>
          </a:p>
          <a:p>
            <a:pPr marL="171450" indent="-171450" algn="l" rtl="0">
              <a:buFont typeface="Wingdings" panose="05000000000000000000" pitchFamily="2" charset="2"/>
              <a:buChar char="q"/>
            </a:pPr>
            <a:r>
              <a:rPr lang="fr" sz="800" b="1" i="0" u="none" baseline="0" dirty="0">
                <a:solidFill>
                  <a:srgbClr val="004B8D"/>
                </a:solidFill>
                <a:latin typeface="Myriad Pro" panose="020B0503030403020204" pitchFamily="34" charset="0"/>
                <a:cs typeface="Arial" panose="020B0604020202020204" pitchFamily="34" charset="0"/>
              </a:rPr>
              <a:t>Compétences sociales</a:t>
            </a:r>
          </a:p>
          <a:p>
            <a:pPr algn="l" rtl="0"/>
            <a:endParaRPr lang="fr" sz="800" b="1" dirty="0">
              <a:solidFill>
                <a:srgbClr val="004B8D"/>
              </a:solidFill>
              <a:latin typeface="Myriad Pro" panose="020B0503030403020204" pitchFamily="34" charset="0"/>
              <a:cs typeface="Arial" panose="020B0604020202020204" pitchFamily="34" charset="0"/>
            </a:endParaRPr>
          </a:p>
          <a:p>
            <a:pPr marL="171450" indent="-171450" algn="l" rtl="0">
              <a:buFont typeface="Wingdings" panose="05000000000000000000" pitchFamily="2" charset="2"/>
              <a:buChar char="q"/>
            </a:pPr>
            <a:r>
              <a:rPr lang="fr" sz="800" b="1" i="0" u="none" baseline="0" dirty="0">
                <a:solidFill>
                  <a:srgbClr val="004B8D"/>
                </a:solidFill>
                <a:latin typeface="Myriad Pro" panose="020B0503030403020204" pitchFamily="34" charset="0"/>
                <a:cs typeface="Arial" panose="020B0604020202020204" pitchFamily="34" charset="0"/>
              </a:rPr>
              <a:t>Compétences d’autogestion</a:t>
            </a:r>
          </a:p>
          <a:p>
            <a:pPr algn="l" rtl="0"/>
            <a:endParaRPr lang="fr" sz="800" b="1" dirty="0">
              <a:solidFill>
                <a:srgbClr val="004B8D"/>
              </a:solidFill>
              <a:latin typeface="Myriad Pro" panose="020B0503030403020204" pitchFamily="34" charset="0"/>
              <a:cs typeface="Arial" panose="020B0604020202020204" pitchFamily="34" charset="0"/>
            </a:endParaRPr>
          </a:p>
          <a:p>
            <a:pPr marL="171450" indent="-171450" algn="l" rtl="0">
              <a:buFont typeface="Wingdings" panose="05000000000000000000" pitchFamily="2" charset="2"/>
              <a:buChar char="q"/>
            </a:pPr>
            <a:r>
              <a:rPr lang="fr" sz="800" b="1" i="0" u="none" baseline="0" dirty="0">
                <a:solidFill>
                  <a:srgbClr val="004B8D"/>
                </a:solidFill>
                <a:latin typeface="Myriad Pro" panose="020B0503030403020204" pitchFamily="34" charset="0"/>
                <a:cs typeface="Arial" panose="020B0604020202020204" pitchFamily="34" charset="0"/>
              </a:rPr>
              <a:t>Compét</a:t>
            </a:r>
            <a:r>
              <a:rPr lang="fr-FR" sz="800" b="1" i="0" u="none" baseline="0" dirty="0">
                <a:solidFill>
                  <a:srgbClr val="004B8D"/>
                </a:solidFill>
                <a:latin typeface="Myriad Pro" panose="020B0503030403020204" pitchFamily="34" charset="0"/>
                <a:cs typeface="Arial" panose="020B0604020202020204" pitchFamily="34" charset="0"/>
              </a:rPr>
              <a:t>ences de communication</a:t>
            </a:r>
            <a:endParaRPr lang="fr" sz="800" b="1" i="0" u="none" baseline="0" dirty="0">
              <a:solidFill>
                <a:srgbClr val="004B8D"/>
              </a:solidFill>
              <a:latin typeface="Myriad Pro" panose="020B0503030403020204" pitchFamily="34" charset="0"/>
              <a:cs typeface="Arial" panose="020B0604020202020204" pitchFamily="34" charset="0"/>
            </a:endParaRPr>
          </a:p>
          <a:p>
            <a:endParaRPr lang="fr" sz="750" b="1" dirty="0">
              <a:solidFill>
                <a:srgbClr val="004B8D"/>
              </a:solidFill>
              <a:latin typeface="Arial" panose="020B0604020202020204" pitchFamily="34" charset="0"/>
              <a:cs typeface="Arial" panose="020B0604020202020204" pitchFamily="34" charset="0"/>
            </a:endParaRPr>
          </a:p>
        </p:txBody>
      </p:sp>
      <p:sp>
        <p:nvSpPr>
          <p:cNvPr id="10" name="Rectangle: Rounded Corners 9">
            <a:extLst>
              <a:ext uri="{FF2B5EF4-FFF2-40B4-BE49-F238E27FC236}">
                <a16:creationId xmlns:a16="http://schemas.microsoft.com/office/drawing/2014/main" id="{1421A3C6-2A5B-4445-96ED-9686084FC4CB}"/>
              </a:ext>
            </a:extLst>
          </p:cNvPr>
          <p:cNvSpPr/>
          <p:nvPr/>
        </p:nvSpPr>
        <p:spPr>
          <a:xfrm>
            <a:off x="4253405" y="4574758"/>
            <a:ext cx="2199740" cy="2146717"/>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algn="l" rtl="0"/>
            <a:r>
              <a:rPr lang="fr" sz="900" b="1" i="0" u="none" baseline="0" dirty="0">
                <a:solidFill>
                  <a:srgbClr val="004B8D"/>
                </a:solidFill>
                <a:latin typeface="Myriad Pro" panose="020B0503030403020204" pitchFamily="34" charset="0"/>
                <a:cs typeface="Arial" panose="020B0604020202020204" pitchFamily="34" charset="0"/>
              </a:rPr>
              <a:t>Profil de l’apprenant </a:t>
            </a:r>
            <a:endParaRPr lang="fr" sz="750" dirty="0">
              <a:solidFill>
                <a:srgbClr val="004B8D"/>
              </a:solidFill>
              <a:latin typeface="Arial" panose="020B0604020202020204" pitchFamily="34" charset="0"/>
              <a:cs typeface="Arial" panose="020B0604020202020204" pitchFamily="34" charset="0"/>
            </a:endParaRPr>
          </a:p>
          <a:p>
            <a:endParaRPr lang="fr" sz="750" dirty="0">
              <a:solidFill>
                <a:srgbClr val="004B8D"/>
              </a:solidFill>
              <a:latin typeface="Arial" panose="020B0604020202020204" pitchFamily="34" charset="0"/>
              <a:cs typeface="Arial" panose="020B0604020202020204" pitchFamily="34" charset="0"/>
            </a:endParaRPr>
          </a:p>
          <a:p>
            <a:pPr algn="l" rtl="0"/>
            <a:r>
              <a:rPr lang="fr" sz="750" b="0" i="0" u="none" baseline="0" dirty="0">
                <a:solidFill>
                  <a:srgbClr val="004B8D"/>
                </a:solidFill>
                <a:latin typeface="Arial" panose="020B0604020202020204" pitchFamily="34" charset="0"/>
                <a:cs typeface="Arial" panose="020B0604020202020204" pitchFamily="34" charset="0"/>
              </a:rPr>
              <a:t>Quelles sont les qualités du profil de l’apprenant que j’utilise le plus en ce moment ? </a:t>
            </a:r>
          </a:p>
          <a:p>
            <a:endParaRPr lang="fr" sz="750" dirty="0">
              <a:solidFill>
                <a:srgbClr val="004B8D"/>
              </a:solidFill>
              <a:latin typeface="Arial" panose="020B0604020202020204" pitchFamily="34" charset="0"/>
              <a:cs typeface="Arial" panose="020B0604020202020204" pitchFamily="34" charset="0"/>
            </a:endParaRPr>
          </a:p>
          <a:p>
            <a:endParaRPr lang="fr" sz="750" dirty="0">
              <a:solidFill>
                <a:srgbClr val="004B8D"/>
              </a:solidFill>
              <a:latin typeface="Arial" panose="020B0604020202020204" pitchFamily="34" charset="0"/>
              <a:cs typeface="Arial" panose="020B0604020202020204" pitchFamily="34" charset="0"/>
            </a:endParaRPr>
          </a:p>
          <a:p>
            <a:endParaRPr lang="fr" sz="750" dirty="0">
              <a:solidFill>
                <a:srgbClr val="004B8D"/>
              </a:solidFill>
              <a:latin typeface="Arial" panose="020B0604020202020204" pitchFamily="34" charset="0"/>
              <a:cs typeface="Arial" panose="020B0604020202020204" pitchFamily="34" charset="0"/>
            </a:endParaRPr>
          </a:p>
          <a:p>
            <a:endParaRPr lang="fr" sz="750" dirty="0">
              <a:solidFill>
                <a:srgbClr val="004B8D"/>
              </a:solidFill>
              <a:latin typeface="Arial" panose="020B0604020202020204" pitchFamily="34" charset="0"/>
              <a:cs typeface="Arial" panose="020B0604020202020204" pitchFamily="34" charset="0"/>
            </a:endParaRPr>
          </a:p>
          <a:p>
            <a:pPr algn="l" rtl="0"/>
            <a:r>
              <a:rPr lang="fr" sz="750" b="0" i="0" u="none" baseline="0" dirty="0">
                <a:solidFill>
                  <a:srgbClr val="004B8D"/>
                </a:solidFill>
                <a:latin typeface="Arial" panose="020B0604020202020204" pitchFamily="34" charset="0"/>
                <a:cs typeface="Arial" panose="020B0604020202020204" pitchFamily="34" charset="0"/>
              </a:rPr>
              <a:t>Sur quoi pourrais-je travailler davantage pour m’aider dans ma recherche personnelle ?</a:t>
            </a:r>
            <a:r>
              <a:rPr lang="fr" sz="750" b="1" i="0" u="none" baseline="0" dirty="0">
                <a:solidFill>
                  <a:srgbClr val="004B8D"/>
                </a:solidFill>
                <a:latin typeface="Arial" panose="020B0604020202020204" pitchFamily="34" charset="0"/>
                <a:cs typeface="Arial" panose="020B0604020202020204" pitchFamily="34" charset="0"/>
              </a:rPr>
              <a:t> </a:t>
            </a:r>
          </a:p>
          <a:p>
            <a:endParaRPr lang="fr" sz="750" b="1" dirty="0">
              <a:solidFill>
                <a:srgbClr val="004B8D"/>
              </a:solidFill>
              <a:latin typeface="Arial" panose="020B0604020202020204" pitchFamily="34" charset="0"/>
              <a:cs typeface="Arial" panose="020B0604020202020204" pitchFamily="34" charset="0"/>
            </a:endParaRPr>
          </a:p>
          <a:p>
            <a:endParaRPr lang="fr" sz="900" b="1" dirty="0">
              <a:solidFill>
                <a:srgbClr val="004B8D"/>
              </a:solidFill>
              <a:latin typeface="Myriad Pro" panose="020B0503030403020204" pitchFamily="34" charset="0"/>
              <a:cs typeface="Arial" panose="020B0604020202020204" pitchFamily="34" charset="0"/>
            </a:endParaRPr>
          </a:p>
        </p:txBody>
      </p:sp>
      <p:sp>
        <p:nvSpPr>
          <p:cNvPr id="12" name="Rectangle: Rounded Corners 11">
            <a:extLst>
              <a:ext uri="{FF2B5EF4-FFF2-40B4-BE49-F238E27FC236}">
                <a16:creationId xmlns:a16="http://schemas.microsoft.com/office/drawing/2014/main" id="{EDD904DA-177A-4E18-80F8-E4D59FC1C243}"/>
              </a:ext>
            </a:extLst>
          </p:cNvPr>
          <p:cNvSpPr/>
          <p:nvPr/>
        </p:nvSpPr>
        <p:spPr>
          <a:xfrm>
            <a:off x="6686296" y="2511213"/>
            <a:ext cx="2163825" cy="4183443"/>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algn="l" rtl="0"/>
            <a:r>
              <a:rPr lang="fr" sz="1000" b="1" i="0" u="none" baseline="0" dirty="0">
                <a:solidFill>
                  <a:srgbClr val="004B8D"/>
                </a:solidFill>
                <a:latin typeface="Myriad Pro" panose="020B0503030403020204" pitchFamily="34" charset="0"/>
                <a:cs typeface="Arial" panose="020B0604020202020204" pitchFamily="34" charset="0"/>
              </a:rPr>
              <a:t>Autoévaluation :</a:t>
            </a:r>
          </a:p>
          <a:p>
            <a:pPr algn="l" rtl="0"/>
            <a:r>
              <a:rPr lang="fr" sz="800" b="0" i="0" u="none" baseline="0" dirty="0">
                <a:solidFill>
                  <a:srgbClr val="004B8D"/>
                </a:solidFill>
                <a:latin typeface="Myriad Pro" panose="020B0503030403020204" pitchFamily="34" charset="0"/>
                <a:cs typeface="Arial" panose="020B0604020202020204" pitchFamily="34" charset="0"/>
              </a:rPr>
              <a:t>Où en suis-je ? Comment est-ce que je le sais ?</a:t>
            </a:r>
          </a:p>
          <a:p>
            <a:endParaRPr lang="fr" sz="800" dirty="0">
              <a:solidFill>
                <a:srgbClr val="004B8D"/>
              </a:solidFill>
              <a:latin typeface="Myriad Pro" panose="020B0503030403020204" pitchFamily="34" charset="0"/>
              <a:cs typeface="Arial" panose="020B0604020202020204" pitchFamily="34" charset="0"/>
            </a:endParaRPr>
          </a:p>
          <a:p>
            <a:endParaRPr lang="fr" sz="800" dirty="0">
              <a:solidFill>
                <a:srgbClr val="004B8D"/>
              </a:solidFill>
              <a:latin typeface="Myriad Pro" panose="020B0503030403020204" pitchFamily="34" charset="0"/>
              <a:cs typeface="Arial" panose="020B0604020202020204" pitchFamily="34" charset="0"/>
            </a:endParaRPr>
          </a:p>
          <a:p>
            <a:endParaRPr lang="fr" sz="800" dirty="0">
              <a:solidFill>
                <a:srgbClr val="004B8D"/>
              </a:solidFill>
              <a:latin typeface="Myriad Pro" panose="020B0503030403020204" pitchFamily="34" charset="0"/>
              <a:cs typeface="Arial" panose="020B0604020202020204" pitchFamily="34" charset="0"/>
            </a:endParaRPr>
          </a:p>
          <a:p>
            <a:endParaRPr lang="fr" sz="800" dirty="0">
              <a:solidFill>
                <a:srgbClr val="004B8D"/>
              </a:solidFill>
              <a:latin typeface="Myriad Pro" panose="020B0503030403020204" pitchFamily="34" charset="0"/>
              <a:cs typeface="Arial" panose="020B0604020202020204" pitchFamily="34" charset="0"/>
            </a:endParaRPr>
          </a:p>
          <a:p>
            <a:endParaRPr lang="fr" sz="800" dirty="0">
              <a:solidFill>
                <a:srgbClr val="004B8D"/>
              </a:solidFill>
              <a:latin typeface="Myriad Pro" panose="020B0503030403020204" pitchFamily="34" charset="0"/>
              <a:cs typeface="Arial" panose="020B0604020202020204" pitchFamily="34" charset="0"/>
            </a:endParaRPr>
          </a:p>
          <a:p>
            <a:endParaRPr lang="fr" sz="800" dirty="0">
              <a:solidFill>
                <a:srgbClr val="004B8D"/>
              </a:solidFill>
              <a:latin typeface="Myriad Pro" panose="020B0503030403020204" pitchFamily="34" charset="0"/>
              <a:cs typeface="Arial" panose="020B0604020202020204" pitchFamily="34" charset="0"/>
            </a:endParaRPr>
          </a:p>
          <a:p>
            <a:endParaRPr lang="fr" sz="800" dirty="0">
              <a:solidFill>
                <a:srgbClr val="004B8D"/>
              </a:solidFill>
              <a:latin typeface="Myriad Pro" panose="020B0503030403020204" pitchFamily="34" charset="0"/>
              <a:cs typeface="Arial" panose="020B0604020202020204" pitchFamily="34" charset="0"/>
            </a:endParaRPr>
          </a:p>
          <a:p>
            <a:endParaRPr lang="fr" sz="800" dirty="0">
              <a:solidFill>
                <a:srgbClr val="004B8D"/>
              </a:solidFill>
              <a:latin typeface="Myriad Pro" panose="020B0503030403020204" pitchFamily="34" charset="0"/>
              <a:cs typeface="Arial" panose="020B0604020202020204" pitchFamily="34" charset="0"/>
            </a:endParaRPr>
          </a:p>
          <a:p>
            <a:endParaRPr lang="fr" sz="800" dirty="0">
              <a:solidFill>
                <a:srgbClr val="004B8D"/>
              </a:solidFill>
              <a:latin typeface="Myriad Pro" panose="020B0503030403020204" pitchFamily="34" charset="0"/>
              <a:cs typeface="Arial" panose="020B0604020202020204" pitchFamily="34" charset="0"/>
            </a:endParaRPr>
          </a:p>
          <a:p>
            <a:endParaRPr lang="fr" sz="800" dirty="0">
              <a:solidFill>
                <a:srgbClr val="004B8D"/>
              </a:solidFill>
              <a:latin typeface="Myriad Pro" panose="020B0503030403020204" pitchFamily="34" charset="0"/>
              <a:cs typeface="Arial" panose="020B0604020202020204" pitchFamily="34" charset="0"/>
            </a:endParaRPr>
          </a:p>
          <a:p>
            <a:pPr algn="l" rtl="0"/>
            <a:r>
              <a:rPr lang="fr" sz="800" b="0" i="0" u="none" baseline="0" dirty="0">
                <a:solidFill>
                  <a:srgbClr val="004B8D"/>
                </a:solidFill>
                <a:latin typeface="Myriad Pro" panose="020B0503030403020204" pitchFamily="34" charset="0"/>
                <a:cs typeface="Arial" panose="020B0604020202020204" pitchFamily="34" charset="0"/>
              </a:rPr>
              <a:t>Qu’est-ce que j’ai déjà appris ? Sur quel sujet aurais-je besoin d’en savoir plus ?</a:t>
            </a:r>
          </a:p>
          <a:p>
            <a:endParaRPr lang="fr" sz="800" dirty="0">
              <a:solidFill>
                <a:srgbClr val="004B8D"/>
              </a:solidFill>
              <a:latin typeface="Myriad Pro" panose="020B0503030403020204" pitchFamily="34" charset="0"/>
              <a:cs typeface="Arial" panose="020B0604020202020204" pitchFamily="34" charset="0"/>
            </a:endParaRPr>
          </a:p>
          <a:p>
            <a:endParaRPr lang="fr" sz="800" dirty="0">
              <a:solidFill>
                <a:srgbClr val="004B8D"/>
              </a:solidFill>
              <a:latin typeface="Myriad Pro" panose="020B0503030403020204" pitchFamily="34" charset="0"/>
              <a:cs typeface="Arial" panose="020B0604020202020204" pitchFamily="34" charset="0"/>
            </a:endParaRPr>
          </a:p>
          <a:p>
            <a:endParaRPr lang="fr" sz="800" dirty="0">
              <a:solidFill>
                <a:srgbClr val="004B8D"/>
              </a:solidFill>
              <a:latin typeface="Myriad Pro" panose="020B0503030403020204" pitchFamily="34" charset="0"/>
              <a:cs typeface="Arial" panose="020B0604020202020204" pitchFamily="34" charset="0"/>
            </a:endParaRPr>
          </a:p>
          <a:p>
            <a:endParaRPr lang="fr" sz="800" dirty="0">
              <a:solidFill>
                <a:srgbClr val="004B8D"/>
              </a:solidFill>
              <a:latin typeface="Myriad Pro" panose="020B0503030403020204" pitchFamily="34" charset="0"/>
              <a:cs typeface="Arial" panose="020B0604020202020204" pitchFamily="34" charset="0"/>
            </a:endParaRPr>
          </a:p>
          <a:p>
            <a:endParaRPr lang="fr" sz="800" dirty="0">
              <a:solidFill>
                <a:srgbClr val="004B8D"/>
              </a:solidFill>
              <a:latin typeface="Myriad Pro" panose="020B0503030403020204" pitchFamily="34" charset="0"/>
              <a:cs typeface="Arial" panose="020B0604020202020204" pitchFamily="34" charset="0"/>
            </a:endParaRPr>
          </a:p>
          <a:p>
            <a:endParaRPr lang="fr" sz="800" dirty="0">
              <a:solidFill>
                <a:srgbClr val="004B8D"/>
              </a:solidFill>
              <a:latin typeface="Myriad Pro" panose="020B0503030403020204" pitchFamily="34" charset="0"/>
              <a:cs typeface="Arial" panose="020B0604020202020204" pitchFamily="34" charset="0"/>
            </a:endParaRPr>
          </a:p>
          <a:p>
            <a:endParaRPr lang="fr" sz="800" dirty="0">
              <a:solidFill>
                <a:srgbClr val="004B8D"/>
              </a:solidFill>
              <a:latin typeface="Myriad Pro" panose="020B0503030403020204" pitchFamily="34" charset="0"/>
              <a:cs typeface="Arial" panose="020B0604020202020204" pitchFamily="34" charset="0"/>
            </a:endParaRPr>
          </a:p>
          <a:p>
            <a:endParaRPr lang="fr" sz="800" dirty="0">
              <a:solidFill>
                <a:srgbClr val="004B8D"/>
              </a:solidFill>
              <a:latin typeface="Myriad Pro" panose="020B0503030403020204" pitchFamily="34" charset="0"/>
              <a:cs typeface="Arial" panose="020B0604020202020204" pitchFamily="34" charset="0"/>
            </a:endParaRPr>
          </a:p>
          <a:p>
            <a:pPr algn="l" rtl="0"/>
            <a:r>
              <a:rPr lang="fr" sz="800" b="0" i="0" u="none" baseline="0" dirty="0">
                <a:solidFill>
                  <a:srgbClr val="004B8D"/>
                </a:solidFill>
                <a:latin typeface="Myriad Pro" panose="020B0503030403020204" pitchFamily="34" charset="0"/>
                <a:cs typeface="Arial" panose="020B0604020202020204" pitchFamily="34" charset="0"/>
              </a:rPr>
              <a:t>Avec qui je discute et partage mon apprentissage ?  Qui me fournit une rétroaction ? Comment est-ce que je l’utilise ?</a:t>
            </a:r>
          </a:p>
        </p:txBody>
      </p:sp>
      <p:sp>
        <p:nvSpPr>
          <p:cNvPr id="13" name="Rectangle 12">
            <a:extLst>
              <a:ext uri="{FF2B5EF4-FFF2-40B4-BE49-F238E27FC236}">
                <a16:creationId xmlns:a16="http://schemas.microsoft.com/office/drawing/2014/main" id="{D6E9A50A-5E16-4B47-B6E6-2DA1A4FE32C5}"/>
              </a:ext>
            </a:extLst>
          </p:cNvPr>
          <p:cNvSpPr/>
          <p:nvPr/>
        </p:nvSpPr>
        <p:spPr>
          <a:xfrm>
            <a:off x="361871" y="6294997"/>
            <a:ext cx="319490" cy="31949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
          </a:p>
        </p:txBody>
      </p:sp>
    </p:spTree>
    <p:extLst>
      <p:ext uri="{BB962C8B-B14F-4D97-AF65-F5344CB8AC3E}">
        <p14:creationId xmlns:p14="http://schemas.microsoft.com/office/powerpoint/2010/main" val="6826898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Slide Number Placeholder 25"/>
          <p:cNvSpPr>
            <a:spLocks noGrp="1"/>
          </p:cNvSpPr>
          <p:nvPr>
            <p:ph type="sldNum" sz="quarter" idx="12"/>
          </p:nvPr>
        </p:nvSpPr>
        <p:spPr/>
        <p:txBody>
          <a:bodyPr/>
          <a:lstStyle/>
          <a:p>
            <a:pPr algn="r" rtl="0"/>
            <a:fld id="{35786CCC-1347-47B7-9C98-AE42452EEDFB}" type="slidenum">
              <a:rPr/>
              <a:t>6</a:t>
            </a:fld>
            <a:endParaRPr lang="fr"/>
          </a:p>
        </p:txBody>
      </p:sp>
      <p:sp>
        <p:nvSpPr>
          <p:cNvPr id="4" name="TextBox 3"/>
          <p:cNvSpPr txBox="1"/>
          <p:nvPr/>
        </p:nvSpPr>
        <p:spPr>
          <a:xfrm>
            <a:off x="0" y="243513"/>
            <a:ext cx="9143999" cy="338554"/>
          </a:xfrm>
          <a:prstGeom prst="rect">
            <a:avLst/>
          </a:prstGeom>
          <a:noFill/>
        </p:spPr>
        <p:txBody>
          <a:bodyPr wrap="square" rtlCol="0">
            <a:spAutoFit/>
          </a:bodyPr>
          <a:lstStyle/>
          <a:p>
            <a:pPr algn="ctr" rtl="0"/>
            <a:r>
              <a:rPr lang="fr" sz="1600" b="1" i="0" u="none" baseline="0">
                <a:solidFill>
                  <a:srgbClr val="002060"/>
                </a:solidFill>
                <a:latin typeface="Myriad Pro" panose="020B0503030403020204" pitchFamily="34" charset="0"/>
                <a:cs typeface="Arial" panose="020B0604020202020204" pitchFamily="34" charset="0"/>
              </a:rPr>
              <a:t>Recherche</a:t>
            </a:r>
          </a:p>
        </p:txBody>
      </p:sp>
      <p:sp>
        <p:nvSpPr>
          <p:cNvPr id="35" name="Rectangle: Rounded Corners 34">
            <a:extLst>
              <a:ext uri="{FF2B5EF4-FFF2-40B4-BE49-F238E27FC236}">
                <a16:creationId xmlns:a16="http://schemas.microsoft.com/office/drawing/2014/main" id="{758A65B2-4E11-4DC6-BA33-94E44A59ECEB}"/>
              </a:ext>
            </a:extLst>
          </p:cNvPr>
          <p:cNvSpPr/>
          <p:nvPr/>
        </p:nvSpPr>
        <p:spPr>
          <a:xfrm>
            <a:off x="292963" y="582067"/>
            <a:ext cx="8504809" cy="4709024"/>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rtl="0"/>
            <a:r>
              <a:rPr lang="fr" sz="900" b="1" i="0" u="none" baseline="0" dirty="0">
                <a:solidFill>
                  <a:srgbClr val="004B8D"/>
                </a:solidFill>
                <a:latin typeface="Myriad Pro" panose="020B0503030403020204" pitchFamily="34" charset="0"/>
                <a:cs typeface="Arial" panose="020B0604020202020204" pitchFamily="34" charset="0"/>
              </a:rPr>
              <a:t>Ma recherche : </a:t>
            </a:r>
            <a:r>
              <a:rPr lang="fr" sz="750" b="0" i="0" u="none" baseline="0" dirty="0">
                <a:solidFill>
                  <a:srgbClr val="004B8D"/>
                </a:solidFill>
                <a:latin typeface="Myriad Pro" panose="020B0503030403020204" pitchFamily="34" charset="0"/>
                <a:cs typeface="Arial" panose="020B0604020202020204" pitchFamily="34" charset="0"/>
              </a:rPr>
              <a:t>(recherche et investigation) </a:t>
            </a:r>
          </a:p>
          <a:p>
            <a:pPr algn="just"/>
            <a:endParaRPr lang="fr" sz="750" dirty="0">
              <a:solidFill>
                <a:srgbClr val="004B8D"/>
              </a:solidFill>
              <a:latin typeface="Myriad Pro" panose="020B0503030403020204" pitchFamily="34" charset="0"/>
              <a:cs typeface="Arial" panose="020B0604020202020204" pitchFamily="34" charset="0"/>
            </a:endParaRPr>
          </a:p>
          <a:p>
            <a:pPr algn="just"/>
            <a:endParaRPr lang="fr" sz="750" dirty="0">
              <a:solidFill>
                <a:srgbClr val="004B8D"/>
              </a:solidFill>
              <a:latin typeface="Myriad Pro" panose="020B0503030403020204" pitchFamily="34" charset="0"/>
              <a:cs typeface="Arial" panose="020B0604020202020204" pitchFamily="34" charset="0"/>
            </a:endParaRPr>
          </a:p>
          <a:p>
            <a:pPr marL="128588" indent="-128588" algn="just" rtl="0">
              <a:buFont typeface="Arial" panose="020B0604020202020204" pitchFamily="34" charset="0"/>
              <a:buChar char="•"/>
            </a:pPr>
            <a:r>
              <a:rPr lang="fr" sz="750" b="0" i="0" u="none" baseline="0" dirty="0">
                <a:solidFill>
                  <a:srgbClr val="004B8D"/>
                </a:solidFill>
                <a:latin typeface="Myriad Pro" panose="020B0503030403020204" pitchFamily="34" charset="0"/>
                <a:cs typeface="Arial" panose="020B0604020202020204" pitchFamily="34" charset="0"/>
              </a:rPr>
              <a:t>Comment est-ce que j’utilise mes ressources ? Quelles stratégies vais-je employer ? (par exemple, entretiens, enquêtes, etc.)</a:t>
            </a:r>
          </a:p>
          <a:p>
            <a:pPr marL="128588" indent="-128588" algn="just" rtl="0">
              <a:buFont typeface="Arial" panose="020B0604020202020204" pitchFamily="34" charset="0"/>
              <a:buChar char="•"/>
            </a:pPr>
            <a:endParaRPr lang="fr" sz="750" dirty="0">
              <a:solidFill>
                <a:srgbClr val="004B8D"/>
              </a:solidFill>
              <a:latin typeface="Myriad Pro" panose="020B0503030403020204" pitchFamily="34" charset="0"/>
              <a:cs typeface="Arial" panose="020B0604020202020204" pitchFamily="34" charset="0"/>
            </a:endParaRPr>
          </a:p>
          <a:p>
            <a:pPr marL="128588" indent="-128588" algn="just" rtl="0">
              <a:buFont typeface="Arial" panose="020B0604020202020204" pitchFamily="34" charset="0"/>
              <a:buChar char="•"/>
            </a:pPr>
            <a:endParaRPr lang="fr" sz="750" dirty="0">
              <a:solidFill>
                <a:srgbClr val="004B8D"/>
              </a:solidFill>
              <a:latin typeface="Myriad Pro" panose="020B0503030403020204" pitchFamily="34" charset="0"/>
              <a:cs typeface="Arial" panose="020B0604020202020204" pitchFamily="34" charset="0"/>
            </a:endParaRPr>
          </a:p>
          <a:p>
            <a:pPr marL="128588" indent="-128588" algn="just" rtl="0">
              <a:buFont typeface="Arial" panose="020B0604020202020204" pitchFamily="34" charset="0"/>
              <a:buChar char="•"/>
            </a:pPr>
            <a:r>
              <a:rPr lang="fr" sz="750" b="0" i="0" u="none" baseline="0" dirty="0">
                <a:solidFill>
                  <a:srgbClr val="004B8D"/>
                </a:solidFill>
                <a:latin typeface="Myriad Pro" panose="020B0503030403020204" pitchFamily="34" charset="0"/>
                <a:cs typeface="Arial" panose="020B0604020202020204" pitchFamily="34" charset="0"/>
              </a:rPr>
              <a:t>Comment vais-je consigner les informations rassemblées ou les recherches ? Comment vais-je organiser mon apprentissage ? (calendriers, grilles de recueil, organisateurs, carte heuristique, cahiers, etc.)</a:t>
            </a:r>
            <a:endParaRPr lang="fr" sz="750" dirty="0">
              <a:solidFill>
                <a:srgbClr val="004B8D"/>
              </a:solidFill>
              <a:latin typeface="Myriad Pro" panose="020B0503030403020204" pitchFamily="34" charset="0"/>
              <a:cs typeface="Arial" panose="020B0604020202020204" pitchFamily="34" charset="0"/>
            </a:endParaRPr>
          </a:p>
        </p:txBody>
      </p:sp>
      <p:sp>
        <p:nvSpPr>
          <p:cNvPr id="5" name="Rectangle: Rounded Corners 4">
            <a:extLst>
              <a:ext uri="{FF2B5EF4-FFF2-40B4-BE49-F238E27FC236}">
                <a16:creationId xmlns:a16="http://schemas.microsoft.com/office/drawing/2014/main" id="{06ABD11C-6A94-459D-BBFC-06D58A2256AD}"/>
              </a:ext>
            </a:extLst>
          </p:cNvPr>
          <p:cNvSpPr/>
          <p:nvPr/>
        </p:nvSpPr>
        <p:spPr>
          <a:xfrm>
            <a:off x="292963" y="5406358"/>
            <a:ext cx="8504809" cy="1315118"/>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algn="just" rtl="0"/>
            <a:r>
              <a:rPr lang="fr" sz="900" b="1" i="0" u="none" baseline="0" dirty="0">
                <a:solidFill>
                  <a:srgbClr val="004B8D"/>
                </a:solidFill>
                <a:latin typeface="Myriad Pro" panose="020B0503030403020204" pitchFamily="34" charset="0"/>
                <a:cs typeface="Arial" panose="020B0604020202020204" pitchFamily="34" charset="0"/>
              </a:rPr>
              <a:t>Réflexions :</a:t>
            </a:r>
            <a:r>
              <a:rPr lang="fr" sz="750" b="1" i="0" u="none" baseline="0" dirty="0">
                <a:solidFill>
                  <a:srgbClr val="004B8D"/>
                </a:solidFill>
                <a:latin typeface="Myriad Pro" panose="020B0503030403020204" pitchFamily="34" charset="0"/>
                <a:cs typeface="Arial" panose="020B0604020202020204" pitchFamily="34" charset="0"/>
              </a:rPr>
              <a:t> </a:t>
            </a:r>
            <a:r>
              <a:rPr lang="fr" sz="750" b="0" i="0" u="none" baseline="0" dirty="0">
                <a:solidFill>
                  <a:srgbClr val="004B8D"/>
                </a:solidFill>
                <a:latin typeface="Myriad Pro" panose="020B0503030403020204" pitchFamily="34" charset="0"/>
                <a:cs typeface="Arial" panose="020B0604020202020204" pitchFamily="34" charset="0"/>
              </a:rPr>
              <a:t>(après avoir discuté avec quelqu’un et partagé ce que j’ai appris)</a:t>
            </a:r>
          </a:p>
          <a:p>
            <a:pPr algn="just"/>
            <a:endParaRPr lang="fr" sz="750" dirty="0">
              <a:solidFill>
                <a:srgbClr val="004B8D"/>
              </a:solidFill>
              <a:latin typeface="Myriad Pro" panose="020B0503030403020204" pitchFamily="34" charset="0"/>
              <a:cs typeface="Arial" panose="020B0604020202020204" pitchFamily="34" charset="0"/>
            </a:endParaRPr>
          </a:p>
          <a:p>
            <a:pPr marL="128588" indent="-128588" algn="just" rtl="0">
              <a:buFont typeface="Arial" panose="020B0604020202020204" pitchFamily="34" charset="0"/>
              <a:buChar char="•"/>
            </a:pPr>
            <a:r>
              <a:rPr lang="fr" sz="750" b="0" i="0" u="none" baseline="0" dirty="0">
                <a:solidFill>
                  <a:srgbClr val="004B8D"/>
                </a:solidFill>
                <a:latin typeface="Myriad Pro" panose="020B0503030403020204" pitchFamily="34" charset="0"/>
                <a:cs typeface="Arial" panose="020B0604020202020204" pitchFamily="34" charset="0"/>
              </a:rPr>
              <a:t>Ai-je réfléchi à mes recherches et les ai-je modifiées ou redéfinies ?</a:t>
            </a:r>
          </a:p>
          <a:p>
            <a:pPr algn="just"/>
            <a:endParaRPr lang="fr" sz="750" dirty="0">
              <a:solidFill>
                <a:srgbClr val="004B8D"/>
              </a:solidFill>
              <a:latin typeface="Myriad Pro" panose="020B0503030403020204" pitchFamily="34" charset="0"/>
              <a:cs typeface="Arial" panose="020B0604020202020204" pitchFamily="34" charset="0"/>
            </a:endParaRPr>
          </a:p>
          <a:p>
            <a:pPr marL="128588" indent="-128588" algn="just" rtl="0">
              <a:buFont typeface="Arial" panose="020B0604020202020204" pitchFamily="34" charset="0"/>
              <a:buChar char="•"/>
            </a:pPr>
            <a:r>
              <a:rPr lang="fr" sz="750" b="0" i="0" u="none" baseline="0" dirty="0">
                <a:solidFill>
                  <a:srgbClr val="004B8D"/>
                </a:solidFill>
                <a:latin typeface="Myriad Pro" panose="020B0503030403020204" pitchFamily="34" charset="0"/>
                <a:cs typeface="Arial" panose="020B0604020202020204" pitchFamily="34" charset="0"/>
              </a:rPr>
              <a:t>Ai-je modifié ou affiné l’orientation de mon apprentissage, si nécessaire ?</a:t>
            </a:r>
          </a:p>
        </p:txBody>
      </p:sp>
    </p:spTree>
    <p:extLst>
      <p:ext uri="{BB962C8B-B14F-4D97-AF65-F5344CB8AC3E}">
        <p14:creationId xmlns:p14="http://schemas.microsoft.com/office/powerpoint/2010/main" val="7303831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D221844-774C-4912-989D-67D6DCA9F5E2}"/>
              </a:ext>
            </a:extLst>
          </p:cNvPr>
          <p:cNvSpPr>
            <a:spLocks noGrp="1"/>
          </p:cNvSpPr>
          <p:nvPr>
            <p:ph type="sldNum" sz="quarter" idx="12"/>
          </p:nvPr>
        </p:nvSpPr>
        <p:spPr/>
        <p:txBody>
          <a:bodyPr/>
          <a:lstStyle/>
          <a:p>
            <a:pPr algn="r" rtl="0"/>
            <a:fld id="{35786CCC-1347-47B7-9C98-AE42452EEDFB}" type="slidenum">
              <a:rPr/>
              <a:t>7</a:t>
            </a:fld>
            <a:endParaRPr lang="fr"/>
          </a:p>
        </p:txBody>
      </p:sp>
      <p:sp>
        <p:nvSpPr>
          <p:cNvPr id="9" name="TextBox 8">
            <a:extLst>
              <a:ext uri="{FF2B5EF4-FFF2-40B4-BE49-F238E27FC236}">
                <a16:creationId xmlns:a16="http://schemas.microsoft.com/office/drawing/2014/main" id="{1DD0C2F4-31A4-4767-89EF-07B97D28F7A5}"/>
              </a:ext>
            </a:extLst>
          </p:cNvPr>
          <p:cNvSpPr txBox="1"/>
          <p:nvPr/>
        </p:nvSpPr>
        <p:spPr>
          <a:xfrm>
            <a:off x="4762" y="220763"/>
            <a:ext cx="9144000" cy="338554"/>
          </a:xfrm>
          <a:prstGeom prst="rect">
            <a:avLst/>
          </a:prstGeom>
          <a:noFill/>
        </p:spPr>
        <p:txBody>
          <a:bodyPr wrap="square" rtlCol="0">
            <a:spAutoFit/>
          </a:bodyPr>
          <a:lstStyle/>
          <a:p>
            <a:pPr algn="ctr" rtl="0"/>
            <a:r>
              <a:rPr lang="fr" sz="1600" b="1" i="0" u="none" baseline="0">
                <a:solidFill>
                  <a:srgbClr val="004B8D"/>
                </a:solidFill>
                <a:latin typeface="Myriad Pro" panose="020B0503030403020204" pitchFamily="34" charset="0"/>
                <a:cs typeface="Arial" panose="020B0604020202020204" pitchFamily="34" charset="0"/>
              </a:rPr>
              <a:t>Partage de ma recherche personnelle </a:t>
            </a:r>
          </a:p>
        </p:txBody>
      </p:sp>
      <p:sp>
        <p:nvSpPr>
          <p:cNvPr id="11" name="Rectangle: Rounded Corners 10">
            <a:extLst>
              <a:ext uri="{FF2B5EF4-FFF2-40B4-BE49-F238E27FC236}">
                <a16:creationId xmlns:a16="http://schemas.microsoft.com/office/drawing/2014/main" id="{7FE71F47-C145-4E46-9CA0-7E980D8A6924}"/>
              </a:ext>
            </a:extLst>
          </p:cNvPr>
          <p:cNvSpPr/>
          <p:nvPr/>
        </p:nvSpPr>
        <p:spPr>
          <a:xfrm>
            <a:off x="466725" y="655169"/>
            <a:ext cx="8220075" cy="1164753"/>
          </a:xfrm>
          <a:prstGeom prst="roundRect">
            <a:avLst/>
          </a:prstGeom>
          <a:solidFill>
            <a:srgbClr val="FFCC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rtl="0"/>
            <a:r>
              <a:rPr lang="fr" sz="1000" b="1" i="0" u="none" baseline="0" dirty="0">
                <a:solidFill>
                  <a:srgbClr val="004B8D"/>
                </a:solidFill>
                <a:latin typeface="Myriad Pro" panose="020B0503030403020204" pitchFamily="34" charset="0"/>
                <a:cs typeface="Arial" panose="020B0604020202020204" pitchFamily="34" charset="0"/>
              </a:rPr>
              <a:t>Collaboration :</a:t>
            </a:r>
            <a:r>
              <a:rPr lang="fr" sz="1050" b="1" i="0" u="none" baseline="0" dirty="0">
                <a:solidFill>
                  <a:srgbClr val="004B8D"/>
                </a:solidFill>
                <a:latin typeface="Myriad Pro" panose="020B0503030403020204" pitchFamily="34" charset="0"/>
                <a:cs typeface="Arial" panose="020B0604020202020204" pitchFamily="34" charset="0"/>
              </a:rPr>
              <a:t> </a:t>
            </a:r>
            <a:r>
              <a:rPr lang="fr" sz="900" b="0" i="0" u="none" baseline="0" dirty="0">
                <a:solidFill>
                  <a:srgbClr val="004B8D"/>
                </a:solidFill>
                <a:latin typeface="Myriad Pro" panose="020B0503030403020204" pitchFamily="34" charset="0"/>
                <a:cs typeface="Arial" panose="020B0604020202020204" pitchFamily="34" charset="0"/>
              </a:rPr>
              <a:t>avec qui est-ce que je veux partager mon nouvel apprentissage quand je serai prêt(e) à le faire ? Comment les autres voudraient-ils savoir ce que j’ai fait ? Quelles sont les informations les plus importantes à partager ? (Pense à parler de la façon dont tu as appris et des actions que tu as réalisées</a:t>
            </a:r>
            <a:r>
              <a:rPr lang="fr" sz="900" dirty="0">
                <a:solidFill>
                  <a:srgbClr val="004B8D"/>
                </a:solidFill>
                <a:latin typeface="Myriad Pro" panose="020B0503030403020204" pitchFamily="34" charset="0"/>
                <a:cs typeface="Arial" panose="020B0604020202020204" pitchFamily="34" charset="0"/>
              </a:rPr>
              <a:t>.</a:t>
            </a:r>
            <a:r>
              <a:rPr lang="fr" sz="900" b="0" i="0" u="none" baseline="0" dirty="0">
                <a:solidFill>
                  <a:srgbClr val="004B8D"/>
                </a:solidFill>
                <a:latin typeface="Myriad Pro" panose="020B0503030403020204" pitchFamily="34" charset="0"/>
                <a:cs typeface="Arial" panose="020B0604020202020204" pitchFamily="34" charset="0"/>
              </a:rPr>
              <a:t>)</a:t>
            </a:r>
          </a:p>
        </p:txBody>
      </p:sp>
      <p:sp>
        <p:nvSpPr>
          <p:cNvPr id="12" name="Rectangle: Rounded Corners 11">
            <a:extLst>
              <a:ext uri="{FF2B5EF4-FFF2-40B4-BE49-F238E27FC236}">
                <a16:creationId xmlns:a16="http://schemas.microsoft.com/office/drawing/2014/main" id="{65E0FB75-811C-44BD-A9B7-8FA6A591BA4B}"/>
              </a:ext>
            </a:extLst>
          </p:cNvPr>
          <p:cNvSpPr/>
          <p:nvPr/>
        </p:nvSpPr>
        <p:spPr>
          <a:xfrm>
            <a:off x="319597" y="1915774"/>
            <a:ext cx="8367203" cy="4609313"/>
          </a:xfrm>
          <a:prstGeom prst="roundRect">
            <a:avLst/>
          </a:prstGeom>
          <a:solidFill>
            <a:srgbClr val="FFCC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rtl="0"/>
            <a:r>
              <a:rPr lang="fr" sz="1000" b="1" i="0" u="none" baseline="0" dirty="0">
                <a:solidFill>
                  <a:srgbClr val="004B8D"/>
                </a:solidFill>
                <a:latin typeface="Myriad Pro" panose="020B0503030403020204" pitchFamily="34" charset="0"/>
                <a:cs typeface="Arial" panose="020B0604020202020204" pitchFamily="34" charset="0"/>
              </a:rPr>
              <a:t>Mon plan pour présenter ma recherche personnelle :</a:t>
            </a:r>
            <a:r>
              <a:rPr lang="fr" sz="900" b="0" i="0" u="none" baseline="0" dirty="0">
                <a:solidFill>
                  <a:srgbClr val="004B8D"/>
                </a:solidFill>
                <a:latin typeface="Myriad Pro" panose="020B0503030403020204" pitchFamily="34" charset="0"/>
                <a:cs typeface="Arial" panose="020B0604020202020204" pitchFamily="34" charset="0"/>
              </a:rPr>
              <a:t> (produit et processus de recherche : planification et présentation de mon apprentissage) </a:t>
            </a:r>
          </a:p>
          <a:p>
            <a:pPr algn="just"/>
            <a:endParaRPr lang="fr" sz="900" dirty="0">
              <a:solidFill>
                <a:srgbClr val="004B8D"/>
              </a:solidFill>
              <a:latin typeface="Myriad Pro" panose="020B0503030403020204" pitchFamily="34" charset="0"/>
              <a:cs typeface="Arial" panose="020B0604020202020204" pitchFamily="34" charset="0"/>
            </a:endParaRPr>
          </a:p>
          <a:p>
            <a:pPr marL="171450" indent="-171450" algn="just" rtl="0">
              <a:buFont typeface="Arial" panose="020B0604020202020204" pitchFamily="34" charset="0"/>
              <a:buChar char="•"/>
            </a:pPr>
            <a:r>
              <a:rPr lang="fr" sz="900" b="0" i="0" u="none" baseline="0" dirty="0">
                <a:solidFill>
                  <a:srgbClr val="004B8D"/>
                </a:solidFill>
                <a:latin typeface="Myriad Pro" panose="020B0503030403020204" pitchFamily="34" charset="0"/>
                <a:cs typeface="Arial" panose="020B0604020202020204" pitchFamily="34" charset="0"/>
              </a:rPr>
              <a:t>Comment pourrais-tu présenter ton apprentissage tout en attirant l’attention de ton public ? Pourrais-tu présenter ton apprentissage différemment ? (Par exemple, en ligne sur Skype, Zoom, Google, etc., par téléphone, à l’aide d’un document vidéo, audio ou dans tout autre format tel que PowerPoint, sous forme de reportage photo, sur Padlet, etc.) </a:t>
            </a:r>
          </a:p>
        </p:txBody>
      </p:sp>
    </p:spTree>
    <p:extLst>
      <p:ext uri="{BB962C8B-B14F-4D97-AF65-F5344CB8AC3E}">
        <p14:creationId xmlns:p14="http://schemas.microsoft.com/office/powerpoint/2010/main" val="21055733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282804" y="2285410"/>
            <a:ext cx="8279091" cy="300082"/>
          </a:xfrm>
          <a:prstGeom prst="rect">
            <a:avLst/>
          </a:prstGeom>
          <a:noFill/>
        </p:spPr>
        <p:txBody>
          <a:bodyPr wrap="square" rtlCol="0">
            <a:spAutoFit/>
          </a:bodyPr>
          <a:lstStyle/>
          <a:p>
            <a:pPr marL="128588" indent="-128588" algn="l" rtl="0">
              <a:buFont typeface="Arial" panose="020B0604020202020204" pitchFamily="34" charset="0"/>
              <a:buChar char="•"/>
            </a:pPr>
            <a:endParaRPr lang="fr" sz="675" b="1" dirty="0">
              <a:latin typeface="Arial" panose="020B0604020202020204" pitchFamily="34" charset="0"/>
              <a:cs typeface="Arial" panose="020B0604020202020204" pitchFamily="34" charset="0"/>
            </a:endParaRPr>
          </a:p>
          <a:p>
            <a:endParaRPr lang="fr" sz="675" b="1" dirty="0">
              <a:latin typeface="Arial" panose="020B0604020202020204" pitchFamily="34" charset="0"/>
              <a:cs typeface="Arial" panose="020B0604020202020204" pitchFamily="34" charset="0"/>
            </a:endParaRPr>
          </a:p>
        </p:txBody>
      </p:sp>
      <p:sp>
        <p:nvSpPr>
          <p:cNvPr id="29" name="Slide Number Placeholder 28"/>
          <p:cNvSpPr>
            <a:spLocks noGrp="1"/>
          </p:cNvSpPr>
          <p:nvPr>
            <p:ph type="sldNum" sz="quarter" idx="12"/>
          </p:nvPr>
        </p:nvSpPr>
        <p:spPr/>
        <p:txBody>
          <a:bodyPr/>
          <a:lstStyle/>
          <a:p>
            <a:pPr algn="r" rtl="0"/>
            <a:fld id="{35786CCC-1347-47B7-9C98-AE42452EEDFB}" type="slidenum">
              <a:rPr/>
              <a:t>8</a:t>
            </a:fld>
            <a:endParaRPr lang="fr"/>
          </a:p>
        </p:txBody>
      </p:sp>
      <p:sp>
        <p:nvSpPr>
          <p:cNvPr id="12" name="TextBox 11"/>
          <p:cNvSpPr txBox="1"/>
          <p:nvPr/>
        </p:nvSpPr>
        <p:spPr>
          <a:xfrm>
            <a:off x="0" y="252986"/>
            <a:ext cx="9144000" cy="338554"/>
          </a:xfrm>
          <a:prstGeom prst="rect">
            <a:avLst/>
          </a:prstGeom>
          <a:noFill/>
        </p:spPr>
        <p:txBody>
          <a:bodyPr wrap="square" rtlCol="0" anchor="t">
            <a:spAutoFit/>
          </a:bodyPr>
          <a:lstStyle/>
          <a:p>
            <a:pPr algn="ctr" rtl="0"/>
            <a:r>
              <a:rPr lang="fr" sz="1600" b="1" i="0" u="none" baseline="0">
                <a:solidFill>
                  <a:srgbClr val="004B8D"/>
                </a:solidFill>
                <a:latin typeface="Myriad Pro" panose="020B0503030403020204" pitchFamily="34" charset="0"/>
                <a:cs typeface="Arial" panose="020B0604020202020204" pitchFamily="34" charset="0"/>
              </a:rPr>
              <a:t>Mes réflexions   </a:t>
            </a:r>
          </a:p>
        </p:txBody>
      </p:sp>
      <p:cxnSp>
        <p:nvCxnSpPr>
          <p:cNvPr id="30" name="Straight Connector 29">
            <a:extLst>
              <a:ext uri="{FF2B5EF4-FFF2-40B4-BE49-F238E27FC236}">
                <a16:creationId xmlns:a16="http://schemas.microsoft.com/office/drawing/2014/main" id="{A0B8C533-1903-405E-8BF5-629D86AC0F9E}"/>
              </a:ext>
            </a:extLst>
          </p:cNvPr>
          <p:cNvCxnSpPr>
            <a:cxnSpLocks/>
            <a:stCxn id="12" idx="1"/>
            <a:endCxn id="12" idx="1"/>
          </p:cNvCxnSpPr>
          <p:nvPr/>
        </p:nvCxnSpPr>
        <p:spPr>
          <a:xfrm>
            <a:off x="0" y="422263"/>
            <a:ext cx="0" cy="0"/>
          </a:xfrm>
          <a:prstGeom prst="line">
            <a:avLst/>
          </a:prstGeom>
        </p:spPr>
        <p:style>
          <a:lnRef idx="2">
            <a:schemeClr val="dk1"/>
          </a:lnRef>
          <a:fillRef idx="0">
            <a:schemeClr val="dk1"/>
          </a:fillRef>
          <a:effectRef idx="1">
            <a:schemeClr val="dk1"/>
          </a:effectRef>
          <a:fontRef idx="minor">
            <a:schemeClr val="tx1"/>
          </a:fontRef>
        </p:style>
      </p:cxnSp>
      <p:sp>
        <p:nvSpPr>
          <p:cNvPr id="23" name="Rectangle: Rounded Corners 22">
            <a:extLst>
              <a:ext uri="{FF2B5EF4-FFF2-40B4-BE49-F238E27FC236}">
                <a16:creationId xmlns:a16="http://schemas.microsoft.com/office/drawing/2014/main" id="{071AD1BD-3348-45AB-BF35-460C46C55D34}"/>
              </a:ext>
            </a:extLst>
          </p:cNvPr>
          <p:cNvSpPr/>
          <p:nvPr/>
        </p:nvSpPr>
        <p:spPr>
          <a:xfrm>
            <a:off x="457200" y="678755"/>
            <a:ext cx="8248650" cy="2426395"/>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rtl="0"/>
            <a:r>
              <a:rPr lang="fr" sz="1000" b="1" i="0" u="none" baseline="0" dirty="0">
                <a:solidFill>
                  <a:srgbClr val="004B8D"/>
                </a:solidFill>
                <a:latin typeface="Myriad Pro" panose="020B0503030403020204" pitchFamily="34" charset="0"/>
                <a:cs typeface="Arial" panose="020B0604020202020204" pitchFamily="34" charset="0"/>
              </a:rPr>
              <a:t>Réflexions sur ma recherche personnelle </a:t>
            </a:r>
          </a:p>
          <a:p>
            <a:pPr algn="just"/>
            <a:endParaRPr lang="fr" sz="900" dirty="0">
              <a:solidFill>
                <a:srgbClr val="004B8D"/>
              </a:solidFill>
              <a:latin typeface="Myriad Pro" panose="020B0503030403020204" pitchFamily="34" charset="0"/>
              <a:cs typeface="Arial" panose="020B0604020202020204" pitchFamily="34" charset="0"/>
            </a:endParaRPr>
          </a:p>
          <a:p>
            <a:pPr marL="128588" indent="-128588" algn="just" rtl="0">
              <a:buFont typeface="Arial" panose="020B0604020202020204" pitchFamily="34" charset="0"/>
              <a:buChar char="•"/>
            </a:pPr>
            <a:r>
              <a:rPr lang="fr" sz="900" b="0" i="0" u="none" baseline="0" dirty="0">
                <a:solidFill>
                  <a:srgbClr val="004B8D"/>
                </a:solidFill>
                <a:latin typeface="Myriad Pro" panose="020B0503030403020204" pitchFamily="34" charset="0"/>
                <a:cs typeface="Arial" panose="020B0604020202020204" pitchFamily="34" charset="0"/>
              </a:rPr>
              <a:t>Ma recherche personnelle (parcours et processus de recherche)</a:t>
            </a:r>
            <a:r>
              <a:rPr lang="fr" sz="900" b="0" i="0" u="none" baseline="0" dirty="0">
                <a:solidFill>
                  <a:srgbClr val="004B8D"/>
                </a:solidFill>
                <a:latin typeface="Myriad Pro" panose="020B0503030403020204" pitchFamily="34" charset="0"/>
                <a:cs typeface="Calibri" panose="020F0502020204030204" pitchFamily="34" charset="0"/>
              </a:rPr>
              <a:t> – </a:t>
            </a:r>
            <a:r>
              <a:rPr lang="fr" sz="900" b="0" i="0" u="none" baseline="0" dirty="0">
                <a:solidFill>
                  <a:srgbClr val="004B8D"/>
                </a:solidFill>
                <a:latin typeface="Myriad Pro" panose="020B0503030403020204" pitchFamily="34" charset="0"/>
                <a:cs typeface="Arial" panose="020B0604020202020204" pitchFamily="34" charset="0"/>
              </a:rPr>
              <a:t>Qu’ai-je apprécié ? Qu’ai-je trouvé difficile ? Que pourrais-je faire différemment la prochaine fois ? </a:t>
            </a:r>
          </a:p>
          <a:p>
            <a:pPr marL="128588" indent="-128588" algn="just" rtl="0">
              <a:buFont typeface="Arial" panose="020B0604020202020204" pitchFamily="34" charset="0"/>
              <a:buChar char="•"/>
            </a:pPr>
            <a:endParaRPr lang="fr" sz="900" dirty="0">
              <a:solidFill>
                <a:srgbClr val="004B8D"/>
              </a:solidFill>
              <a:latin typeface="Myriad Pro" panose="020B0503030403020204" pitchFamily="34" charset="0"/>
              <a:cs typeface="Arial" panose="020B0604020202020204" pitchFamily="34" charset="0"/>
            </a:endParaRPr>
          </a:p>
          <a:p>
            <a:pPr marL="128588" indent="-128588" algn="just" rtl="0">
              <a:buFont typeface="Arial" panose="020B0604020202020204" pitchFamily="34" charset="0"/>
              <a:buChar char="•"/>
            </a:pPr>
            <a:endParaRPr lang="fr" sz="900" dirty="0">
              <a:solidFill>
                <a:srgbClr val="004B8D"/>
              </a:solidFill>
              <a:latin typeface="Myriad Pro" panose="020B0503030403020204" pitchFamily="34" charset="0"/>
              <a:cs typeface="Arial" panose="020B0604020202020204" pitchFamily="34" charset="0"/>
            </a:endParaRPr>
          </a:p>
          <a:p>
            <a:pPr algn="just"/>
            <a:endParaRPr lang="fr" sz="900" dirty="0">
              <a:solidFill>
                <a:srgbClr val="004B8D"/>
              </a:solidFill>
              <a:latin typeface="Myriad Pro" panose="020B0503030403020204" pitchFamily="34" charset="0"/>
              <a:cs typeface="Arial" panose="020B0604020202020204" pitchFamily="34" charset="0"/>
            </a:endParaRPr>
          </a:p>
          <a:p>
            <a:pPr marL="128588" indent="-128588" algn="just" rtl="0">
              <a:buFont typeface="Arial" panose="020B0604020202020204" pitchFamily="34" charset="0"/>
              <a:buChar char="•"/>
            </a:pPr>
            <a:r>
              <a:rPr lang="fr" sz="900" b="0" i="0" u="none" baseline="0" dirty="0">
                <a:solidFill>
                  <a:srgbClr val="004B8D"/>
                </a:solidFill>
                <a:latin typeface="Myriad Pro" panose="020B0503030403020204" pitchFamily="34" charset="0"/>
                <a:cs typeface="Arial" panose="020B0604020202020204" pitchFamily="34" charset="0"/>
              </a:rPr>
              <a:t>Ma présentation (produit)</a:t>
            </a:r>
            <a:r>
              <a:rPr lang="fr" sz="900" b="0" i="0" u="none" baseline="0" dirty="0">
                <a:solidFill>
                  <a:srgbClr val="004B8D"/>
                </a:solidFill>
                <a:latin typeface="Myriad Pro" panose="020B0503030403020204" pitchFamily="34" charset="0"/>
                <a:cs typeface="Calibri" panose="020F0502020204030204" pitchFamily="34" charset="0"/>
              </a:rPr>
              <a:t> – Qu’ai-je produit et partagé ? </a:t>
            </a:r>
            <a:r>
              <a:rPr lang="fr" sz="900" b="0" i="0" u="none" baseline="0" dirty="0">
                <a:solidFill>
                  <a:srgbClr val="004B8D"/>
                </a:solidFill>
                <a:latin typeface="Myriad Pro" panose="020B0503030403020204" pitchFamily="34" charset="0"/>
                <a:cs typeface="Arial" panose="020B0604020202020204" pitchFamily="34" charset="0"/>
              </a:rPr>
              <a:t>Qu’est-ce qui a bien fonctionné ?  Que ferais-je différemment ?</a:t>
            </a:r>
          </a:p>
          <a:p>
            <a:pPr marL="128588" indent="-128588" algn="just" rtl="0">
              <a:buFont typeface="Arial" panose="020B0604020202020204" pitchFamily="34" charset="0"/>
              <a:buChar char="•"/>
            </a:pPr>
            <a:endParaRPr lang="fr" sz="900" dirty="0">
              <a:solidFill>
                <a:srgbClr val="004B8D"/>
              </a:solidFill>
              <a:latin typeface="Myriad Pro" panose="020B0503030403020204" pitchFamily="34" charset="0"/>
              <a:cs typeface="Arial" panose="020B0604020202020204" pitchFamily="34" charset="0"/>
            </a:endParaRPr>
          </a:p>
          <a:p>
            <a:pPr marL="128588" indent="-128588" algn="just" rtl="0">
              <a:buFont typeface="Arial" panose="020B0604020202020204" pitchFamily="34" charset="0"/>
              <a:buChar char="•"/>
            </a:pPr>
            <a:endParaRPr lang="fr" sz="900" dirty="0">
              <a:solidFill>
                <a:srgbClr val="004B8D"/>
              </a:solidFill>
              <a:latin typeface="Myriad Pro" panose="020B0503030403020204" pitchFamily="34" charset="0"/>
              <a:cs typeface="Arial" panose="020B0604020202020204" pitchFamily="34" charset="0"/>
            </a:endParaRPr>
          </a:p>
          <a:p>
            <a:pPr marL="128588" indent="-128588" algn="just" rtl="0">
              <a:buFont typeface="Arial" panose="020B0604020202020204" pitchFamily="34" charset="0"/>
              <a:buChar char="•"/>
            </a:pPr>
            <a:endParaRPr lang="fr" sz="900" dirty="0">
              <a:solidFill>
                <a:srgbClr val="004B8D"/>
              </a:solidFill>
              <a:latin typeface="Myriad Pro" panose="020B0503030403020204" pitchFamily="34" charset="0"/>
              <a:cs typeface="Arial" panose="020B0604020202020204" pitchFamily="34" charset="0"/>
            </a:endParaRPr>
          </a:p>
          <a:p>
            <a:pPr marL="128588" indent="-128588" algn="just" rtl="0">
              <a:buFont typeface="Arial" panose="020B0604020202020204" pitchFamily="34" charset="0"/>
              <a:buChar char="•"/>
            </a:pPr>
            <a:endParaRPr lang="fr" sz="900" dirty="0">
              <a:solidFill>
                <a:srgbClr val="004B8D"/>
              </a:solidFill>
              <a:latin typeface="Myriad Pro" panose="020B0503030403020204" pitchFamily="34" charset="0"/>
              <a:cs typeface="Arial" panose="020B0604020202020204" pitchFamily="34" charset="0"/>
            </a:endParaRPr>
          </a:p>
          <a:p>
            <a:pPr marL="128588" indent="-128588" algn="just" rtl="0">
              <a:buFont typeface="Arial" panose="020B0604020202020204" pitchFamily="34" charset="0"/>
              <a:buChar char="•"/>
            </a:pPr>
            <a:r>
              <a:rPr lang="fr" sz="900" b="0" i="0" u="none" baseline="0" dirty="0">
                <a:solidFill>
                  <a:srgbClr val="004B8D"/>
                </a:solidFill>
                <a:latin typeface="Myriad Pro" panose="020B0503030403020204" pitchFamily="34" charset="0"/>
                <a:cs typeface="Arial" panose="020B0604020202020204" pitchFamily="34" charset="0"/>
              </a:rPr>
              <a:t>Réflexions sur la rétroaction faite par : les membres de ma famille, mes pairs, mes enseignants, la communauté d’apprentissage. </a:t>
            </a:r>
          </a:p>
        </p:txBody>
      </p:sp>
      <p:sp>
        <p:nvSpPr>
          <p:cNvPr id="25" name="Rectangle: Rounded Corners 24">
            <a:extLst>
              <a:ext uri="{FF2B5EF4-FFF2-40B4-BE49-F238E27FC236}">
                <a16:creationId xmlns:a16="http://schemas.microsoft.com/office/drawing/2014/main" id="{981F7F37-96D4-4D55-AAF9-87DBA8AA0450}"/>
              </a:ext>
            </a:extLst>
          </p:cNvPr>
          <p:cNvSpPr/>
          <p:nvPr/>
        </p:nvSpPr>
        <p:spPr>
          <a:xfrm>
            <a:off x="5943600" y="3192365"/>
            <a:ext cx="2762250" cy="914213"/>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algn="l" rtl="0"/>
            <a:r>
              <a:rPr lang="fr" sz="1000" b="1" i="0" u="none" baseline="0" dirty="0">
                <a:solidFill>
                  <a:srgbClr val="004B8D"/>
                </a:solidFill>
                <a:latin typeface="Myriad Pro" panose="020B0503030403020204" pitchFamily="34" charset="0"/>
                <a:cs typeface="Arial" panose="020B0604020202020204" pitchFamily="34" charset="0"/>
              </a:rPr>
              <a:t>Action</a:t>
            </a:r>
            <a:r>
              <a:rPr lang="fr" sz="1000" b="0" i="0" u="none" baseline="0" dirty="0">
                <a:solidFill>
                  <a:srgbClr val="004B8D"/>
                </a:solidFill>
                <a:latin typeface="Myriad Pro" panose="020B0503030403020204" pitchFamily="34" charset="0"/>
                <a:cs typeface="Arial" panose="020B0604020202020204" pitchFamily="34" charset="0"/>
              </a:rPr>
              <a:t> </a:t>
            </a:r>
            <a:r>
              <a:rPr lang="fr" sz="900" b="0" i="0" u="none" baseline="0" dirty="0">
                <a:solidFill>
                  <a:srgbClr val="004B8D"/>
                </a:solidFill>
                <a:latin typeface="Myriad Pro" panose="020B0503030403020204" pitchFamily="34" charset="0"/>
                <a:cs typeface="Arial" panose="020B0604020202020204" pitchFamily="34" charset="0"/>
              </a:rPr>
              <a:t>(mes réflexions sur l’action)</a:t>
            </a:r>
          </a:p>
          <a:p>
            <a:pPr algn="l" rtl="0"/>
            <a:r>
              <a:rPr lang="fr" sz="900" b="0" i="0" u="none" baseline="0" dirty="0">
                <a:solidFill>
                  <a:srgbClr val="004B8D"/>
                </a:solidFill>
                <a:latin typeface="Myriad Pro" panose="020B0503030403020204" pitchFamily="34" charset="0"/>
                <a:cs typeface="Arial" panose="020B0604020202020204" pitchFamily="34" charset="0"/>
              </a:rPr>
              <a:t>Quelles actions ai-je planifiées et réalisées ? Quelles actions pourrais-je planifier et réaliser ensuite ?</a:t>
            </a:r>
            <a:endParaRPr lang="fr" sz="1000" b="1" dirty="0">
              <a:solidFill>
                <a:srgbClr val="004B8D"/>
              </a:solidFill>
              <a:latin typeface="Myriad Pro" panose="020B0503030403020204" pitchFamily="34" charset="0"/>
              <a:cs typeface="Arial" panose="020B0604020202020204" pitchFamily="34" charset="0"/>
            </a:endParaRPr>
          </a:p>
        </p:txBody>
      </p:sp>
      <p:sp>
        <p:nvSpPr>
          <p:cNvPr id="26" name="Rectangle: Rounded Corners 25">
            <a:extLst>
              <a:ext uri="{FF2B5EF4-FFF2-40B4-BE49-F238E27FC236}">
                <a16:creationId xmlns:a16="http://schemas.microsoft.com/office/drawing/2014/main" id="{2482AFA8-097C-4B7F-B2E1-4F32A4D7BF1E}"/>
              </a:ext>
            </a:extLst>
          </p:cNvPr>
          <p:cNvSpPr/>
          <p:nvPr/>
        </p:nvSpPr>
        <p:spPr>
          <a:xfrm>
            <a:off x="457200" y="3192365"/>
            <a:ext cx="2619822" cy="914213"/>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algn="l" rtl="0"/>
            <a:r>
              <a:rPr lang="fr" sz="1000" b="1" i="0" u="none" baseline="0">
                <a:solidFill>
                  <a:srgbClr val="004B8D"/>
                </a:solidFill>
                <a:latin typeface="Myriad Pro" panose="020B0503030403020204" pitchFamily="34" charset="0"/>
                <a:cs typeface="Arial" panose="020B0604020202020204" pitchFamily="34" charset="0"/>
              </a:rPr>
              <a:t>Approches de l’apprentissage</a:t>
            </a:r>
            <a:r>
              <a:rPr lang="fr" sz="900" b="0" i="0" u="none" baseline="0">
                <a:solidFill>
                  <a:srgbClr val="004B8D"/>
                </a:solidFill>
                <a:latin typeface="Myriad Pro" panose="020B0503030403020204" pitchFamily="34" charset="0"/>
                <a:cs typeface="Arial" panose="020B0604020202020204" pitchFamily="34" charset="0"/>
              </a:rPr>
              <a:t> (les compétences que j’ai davantage développées et montrées)</a:t>
            </a:r>
            <a:endParaRPr lang="fr" sz="1000" b="1" dirty="0">
              <a:solidFill>
                <a:srgbClr val="004B8D"/>
              </a:solidFill>
              <a:latin typeface="Myriad Pro" panose="020B0503030403020204" pitchFamily="34" charset="0"/>
              <a:cs typeface="Arial" panose="020B0604020202020204" pitchFamily="34" charset="0"/>
            </a:endParaRPr>
          </a:p>
        </p:txBody>
      </p:sp>
      <p:sp>
        <p:nvSpPr>
          <p:cNvPr id="31" name="Rectangle: Rounded Corners 30">
            <a:extLst>
              <a:ext uri="{FF2B5EF4-FFF2-40B4-BE49-F238E27FC236}">
                <a16:creationId xmlns:a16="http://schemas.microsoft.com/office/drawing/2014/main" id="{A4383D03-E89D-4C9C-A0DE-6200258B34B9}"/>
              </a:ext>
            </a:extLst>
          </p:cNvPr>
          <p:cNvSpPr/>
          <p:nvPr/>
        </p:nvSpPr>
        <p:spPr>
          <a:xfrm>
            <a:off x="3190874" y="3192365"/>
            <a:ext cx="2638426" cy="914213"/>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algn="l" rtl="0"/>
            <a:r>
              <a:rPr lang="fr" sz="1000" b="1" i="0" u="none" baseline="0">
                <a:solidFill>
                  <a:srgbClr val="004B8D"/>
                </a:solidFill>
                <a:latin typeface="Myriad Pro" panose="020B0503030403020204" pitchFamily="34" charset="0"/>
                <a:cs typeface="Arial" panose="020B0604020202020204" pitchFamily="34" charset="0"/>
              </a:rPr>
              <a:t>Profil de l’apprenant</a:t>
            </a:r>
            <a:r>
              <a:rPr lang="fr" sz="900" b="0" i="0" u="none" baseline="0">
                <a:solidFill>
                  <a:srgbClr val="004B8D"/>
                </a:solidFill>
                <a:latin typeface="Myriad Pro" panose="020B0503030403020204" pitchFamily="34" charset="0"/>
                <a:cs typeface="Arial" panose="020B0604020202020204" pitchFamily="34" charset="0"/>
              </a:rPr>
              <a:t> (les qualités du profil de l’apprenant que j’ai davantage développées et montrées)</a:t>
            </a:r>
            <a:endParaRPr lang="fr" sz="1000" b="1" dirty="0">
              <a:solidFill>
                <a:srgbClr val="004B8D"/>
              </a:solidFill>
              <a:latin typeface="Myriad Pro" panose="020B0503030403020204" pitchFamily="34" charset="0"/>
              <a:cs typeface="Arial" panose="020B0604020202020204" pitchFamily="34" charset="0"/>
            </a:endParaRPr>
          </a:p>
        </p:txBody>
      </p:sp>
      <p:sp>
        <p:nvSpPr>
          <p:cNvPr id="32" name="Rectangle: Rounded Corners 31">
            <a:extLst>
              <a:ext uri="{FF2B5EF4-FFF2-40B4-BE49-F238E27FC236}">
                <a16:creationId xmlns:a16="http://schemas.microsoft.com/office/drawing/2014/main" id="{08C1DA60-249E-4B0F-9017-5412056B3075}"/>
              </a:ext>
            </a:extLst>
          </p:cNvPr>
          <p:cNvSpPr/>
          <p:nvPr/>
        </p:nvSpPr>
        <p:spPr>
          <a:xfrm>
            <a:off x="457200" y="4193793"/>
            <a:ext cx="8248650" cy="921132"/>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rtl="0"/>
            <a:r>
              <a:rPr lang="fr" sz="1000" b="1" i="0" u="none" baseline="0">
                <a:solidFill>
                  <a:srgbClr val="004B8D"/>
                </a:solidFill>
                <a:latin typeface="Myriad Pro" panose="020B0503030403020204" pitchFamily="34" charset="0"/>
                <a:cs typeface="Arial" panose="020B0604020202020204" pitchFamily="34" charset="0"/>
              </a:rPr>
              <a:t>Objectifs d’apprentissage et critères de réussite</a:t>
            </a:r>
          </a:p>
          <a:p>
            <a:pPr algn="l" rtl="0"/>
            <a:r>
              <a:rPr lang="fr" sz="900" b="0" i="0" u="none" baseline="0">
                <a:solidFill>
                  <a:srgbClr val="004B8D"/>
                </a:solidFill>
                <a:latin typeface="Myriad Pro" panose="020B0503030403020204" pitchFamily="34" charset="0"/>
                <a:cs typeface="Arial" panose="020B0604020202020204" pitchFamily="34" charset="0"/>
              </a:rPr>
              <a:t>Ai-je réussi à atteindre l’apprentissage visé ?  Comment le sais-je ? Que souhaiterais-je encore apprendre ? </a:t>
            </a:r>
          </a:p>
          <a:p>
            <a:endParaRPr lang="fr" sz="900" dirty="0">
              <a:solidFill>
                <a:srgbClr val="004B8D"/>
              </a:solidFill>
              <a:latin typeface="Arial" panose="020B0604020202020204" pitchFamily="34" charset="0"/>
              <a:cs typeface="Arial" panose="020B0604020202020204" pitchFamily="34" charset="0"/>
            </a:endParaRPr>
          </a:p>
          <a:p>
            <a:endParaRPr lang="fr" sz="900" dirty="0">
              <a:solidFill>
                <a:srgbClr val="004B8D"/>
              </a:solidFill>
              <a:latin typeface="Myriad Pro" panose="020B0503030403020204" pitchFamily="34" charset="0"/>
              <a:cs typeface="Arial" panose="020B0604020202020204" pitchFamily="34" charset="0"/>
            </a:endParaRPr>
          </a:p>
        </p:txBody>
      </p:sp>
      <p:sp>
        <p:nvSpPr>
          <p:cNvPr id="33" name="Rectangle: Rounded Corners 32">
            <a:extLst>
              <a:ext uri="{FF2B5EF4-FFF2-40B4-BE49-F238E27FC236}">
                <a16:creationId xmlns:a16="http://schemas.microsoft.com/office/drawing/2014/main" id="{9B46BB37-781C-418D-9E47-6D75118D05AC}"/>
              </a:ext>
            </a:extLst>
          </p:cNvPr>
          <p:cNvSpPr/>
          <p:nvPr/>
        </p:nvSpPr>
        <p:spPr>
          <a:xfrm>
            <a:off x="457201" y="5202140"/>
            <a:ext cx="8248650" cy="979782"/>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rtl="0"/>
            <a:r>
              <a:rPr lang="fr" sz="1000" b="1" i="0" u="none" baseline="0">
                <a:solidFill>
                  <a:srgbClr val="004B8D"/>
                </a:solidFill>
                <a:latin typeface="Myriad Pro" panose="020B0503030403020204" pitchFamily="34" charset="0"/>
                <a:cs typeface="Arial" panose="020B0604020202020204" pitchFamily="34" charset="0"/>
              </a:rPr>
              <a:t>Étapes suivantes</a:t>
            </a:r>
          </a:p>
          <a:p>
            <a:pPr marL="128588" indent="-128588" algn="l" rtl="0">
              <a:buFont typeface="Arial" panose="020B0604020202020204" pitchFamily="34" charset="0"/>
              <a:buChar char="•"/>
            </a:pPr>
            <a:r>
              <a:rPr lang="fr" sz="900" b="0" i="0" u="none" baseline="0">
                <a:solidFill>
                  <a:srgbClr val="004B8D"/>
                </a:solidFill>
                <a:latin typeface="Myriad Pro" panose="020B0503030403020204" pitchFamily="34" charset="0"/>
                <a:cs typeface="Arial" panose="020B0604020202020204" pitchFamily="34" charset="0"/>
              </a:rPr>
              <a:t>Qu’ai-je appris sur moi ? (Donne un ou plusieurs exemples à titre d’illustration.)</a:t>
            </a:r>
          </a:p>
          <a:p>
            <a:pPr marL="128588" indent="-128588" algn="l" rtl="0">
              <a:buFont typeface="Arial" panose="020B0604020202020204" pitchFamily="34" charset="0"/>
              <a:buChar char="•"/>
            </a:pPr>
            <a:endParaRPr lang="fr" sz="900" dirty="0">
              <a:solidFill>
                <a:srgbClr val="004B8D"/>
              </a:solidFill>
              <a:latin typeface="Myriad Pro" panose="020B0503030403020204" pitchFamily="34" charset="0"/>
              <a:cs typeface="Arial" panose="020B0604020202020204" pitchFamily="34" charset="0"/>
            </a:endParaRPr>
          </a:p>
          <a:p>
            <a:pPr marL="128588" indent="-128588" algn="l" rtl="0">
              <a:buFont typeface="Arial" panose="020B0604020202020204" pitchFamily="34" charset="0"/>
              <a:buChar char="•"/>
            </a:pPr>
            <a:endParaRPr lang="fr" sz="900" dirty="0">
              <a:solidFill>
                <a:srgbClr val="004B8D"/>
              </a:solidFill>
              <a:latin typeface="Myriad Pro" panose="020B0503030403020204" pitchFamily="34" charset="0"/>
              <a:cs typeface="Arial" panose="020B0604020202020204" pitchFamily="34" charset="0"/>
            </a:endParaRPr>
          </a:p>
          <a:p>
            <a:pPr marL="128588" indent="-128588" algn="l" rtl="0">
              <a:buFont typeface="Arial" panose="020B0604020202020204" pitchFamily="34" charset="0"/>
              <a:buChar char="•"/>
            </a:pPr>
            <a:r>
              <a:rPr lang="fr" sz="900" b="0" i="0" u="none" baseline="0">
                <a:solidFill>
                  <a:srgbClr val="004B8D"/>
                </a:solidFill>
                <a:latin typeface="Myriad Pro" panose="020B0503030403020204" pitchFamily="34" charset="0"/>
                <a:cs typeface="Arial" panose="020B0604020202020204" pitchFamily="34" charset="0"/>
              </a:rPr>
              <a:t>Quel enseignement tiré de mon expérience de recherche personnelle vais-je conserver ?</a:t>
            </a:r>
          </a:p>
        </p:txBody>
      </p:sp>
    </p:spTree>
    <p:extLst>
      <p:ext uri="{BB962C8B-B14F-4D97-AF65-F5344CB8AC3E}">
        <p14:creationId xmlns:p14="http://schemas.microsoft.com/office/powerpoint/2010/main" val="35219055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TextBox 78"/>
          <p:cNvSpPr txBox="1"/>
          <p:nvPr/>
        </p:nvSpPr>
        <p:spPr>
          <a:xfrm>
            <a:off x="-179786" y="111430"/>
            <a:ext cx="9144000" cy="523220"/>
          </a:xfrm>
          <a:prstGeom prst="rect">
            <a:avLst/>
          </a:prstGeom>
          <a:noFill/>
        </p:spPr>
        <p:txBody>
          <a:bodyPr wrap="square" rtlCol="0">
            <a:spAutoFit/>
          </a:bodyPr>
          <a:lstStyle/>
          <a:p>
            <a:pPr algn="ctr" rtl="0"/>
            <a:r>
              <a:rPr lang="fr" b="0" i="0" u="none" baseline="0">
                <a:solidFill>
                  <a:srgbClr val="004B8D"/>
                </a:solidFill>
                <a:latin typeface="Myriad Pro" panose="020B0503030403020204" pitchFamily="34" charset="0"/>
                <a:cs typeface="Arial" panose="020B0604020202020204" pitchFamily="34" charset="0"/>
              </a:rPr>
              <a:t>Mon parcours de recherche – Calendrier</a:t>
            </a:r>
          </a:p>
          <a:p>
            <a:pPr algn="ctr" rtl="0"/>
            <a:endParaRPr lang="fr" sz="1000" dirty="0">
              <a:latin typeface="Myriad Pro" panose="020B0503030403020204" pitchFamily="34" charset="0"/>
              <a:cs typeface="Arial" panose="020B0604020202020204" pitchFamily="34" charset="0"/>
            </a:endParaRPr>
          </a:p>
        </p:txBody>
      </p:sp>
      <p:sp>
        <p:nvSpPr>
          <p:cNvPr id="80" name="TextBox 79"/>
          <p:cNvSpPr txBox="1"/>
          <p:nvPr/>
        </p:nvSpPr>
        <p:spPr>
          <a:xfrm>
            <a:off x="7277495" y="1412615"/>
            <a:ext cx="1715678" cy="196208"/>
          </a:xfrm>
          <a:prstGeom prst="rect">
            <a:avLst/>
          </a:prstGeom>
          <a:noFill/>
        </p:spPr>
        <p:txBody>
          <a:bodyPr wrap="square" rtlCol="0">
            <a:spAutoFit/>
          </a:bodyPr>
          <a:lstStyle/>
          <a:p>
            <a:pPr algn="l" rtl="0"/>
            <a:r>
              <a:rPr lang="fr" sz="675" b="0" i="0" u="none" baseline="0">
                <a:latin typeface="Arial" panose="020B0604020202020204" pitchFamily="34" charset="0"/>
                <a:cs typeface="Arial" panose="020B0604020202020204" pitchFamily="34" charset="0"/>
              </a:rPr>
              <a:t>. </a:t>
            </a:r>
          </a:p>
        </p:txBody>
      </p:sp>
      <p:graphicFrame>
        <p:nvGraphicFramePr>
          <p:cNvPr id="7" name="Diagram 6">
            <a:extLst>
              <a:ext uri="{FF2B5EF4-FFF2-40B4-BE49-F238E27FC236}">
                <a16:creationId xmlns:a16="http://schemas.microsoft.com/office/drawing/2014/main" id="{A9838452-E51F-4956-94D6-69D2C68749E6}"/>
              </a:ext>
            </a:extLst>
          </p:cNvPr>
          <p:cNvGraphicFramePr/>
          <p:nvPr>
            <p:extLst>
              <p:ext uri="{D42A27DB-BD31-4B8C-83A1-F6EECF244321}">
                <p14:modId xmlns:p14="http://schemas.microsoft.com/office/powerpoint/2010/main" val="3139725787"/>
              </p:ext>
            </p:extLst>
          </p:nvPr>
        </p:nvGraphicFramePr>
        <p:xfrm>
          <a:off x="568595" y="2920730"/>
          <a:ext cx="6761489" cy="98763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105" name="Straight Arrow Connector 104">
            <a:extLst>
              <a:ext uri="{FF2B5EF4-FFF2-40B4-BE49-F238E27FC236}">
                <a16:creationId xmlns:a16="http://schemas.microsoft.com/office/drawing/2014/main" id="{F79615D1-0324-4D7D-A96F-BAD068BE3C63}"/>
              </a:ext>
            </a:extLst>
          </p:cNvPr>
          <p:cNvCxnSpPr>
            <a:cxnSpLocks/>
          </p:cNvCxnSpPr>
          <p:nvPr/>
        </p:nvCxnSpPr>
        <p:spPr>
          <a:xfrm flipV="1">
            <a:off x="2500453" y="3480734"/>
            <a:ext cx="13218" cy="427627"/>
          </a:xfrm>
          <a:prstGeom prst="straightConnector1">
            <a:avLst/>
          </a:prstGeom>
          <a:ln w="38100" cap="rnd">
            <a:solidFill>
              <a:schemeClr val="accent4"/>
            </a:solidFill>
            <a:prstDash val="sysDot"/>
            <a:tailEnd type="triangle"/>
          </a:ln>
        </p:spPr>
        <p:style>
          <a:lnRef idx="3">
            <a:schemeClr val="accent6"/>
          </a:lnRef>
          <a:fillRef idx="0">
            <a:schemeClr val="accent6"/>
          </a:fillRef>
          <a:effectRef idx="2">
            <a:schemeClr val="accent6"/>
          </a:effectRef>
          <a:fontRef idx="minor">
            <a:schemeClr val="tx1"/>
          </a:fontRef>
        </p:style>
      </p:cxnSp>
      <p:cxnSp>
        <p:nvCxnSpPr>
          <p:cNvPr id="106" name="Straight Arrow Connector 105">
            <a:extLst>
              <a:ext uri="{FF2B5EF4-FFF2-40B4-BE49-F238E27FC236}">
                <a16:creationId xmlns:a16="http://schemas.microsoft.com/office/drawing/2014/main" id="{7824A477-FA71-488D-BE9A-E595FCD4D5F1}"/>
              </a:ext>
            </a:extLst>
          </p:cNvPr>
          <p:cNvCxnSpPr>
            <a:cxnSpLocks/>
          </p:cNvCxnSpPr>
          <p:nvPr/>
        </p:nvCxnSpPr>
        <p:spPr>
          <a:xfrm flipV="1">
            <a:off x="4749895" y="3522125"/>
            <a:ext cx="0" cy="386236"/>
          </a:xfrm>
          <a:prstGeom prst="straightConnector1">
            <a:avLst/>
          </a:prstGeom>
          <a:ln w="38100" cap="rnd">
            <a:solidFill>
              <a:schemeClr val="accent4"/>
            </a:solidFill>
            <a:prstDash val="sysDot"/>
            <a:tailEnd type="triangle"/>
          </a:ln>
        </p:spPr>
        <p:style>
          <a:lnRef idx="3">
            <a:schemeClr val="accent6"/>
          </a:lnRef>
          <a:fillRef idx="0">
            <a:schemeClr val="accent6"/>
          </a:fillRef>
          <a:effectRef idx="2">
            <a:schemeClr val="accent6"/>
          </a:effectRef>
          <a:fontRef idx="minor">
            <a:schemeClr val="tx1"/>
          </a:fontRef>
        </p:style>
      </p:cxnSp>
      <p:cxnSp>
        <p:nvCxnSpPr>
          <p:cNvPr id="107" name="Straight Arrow Connector 106">
            <a:extLst>
              <a:ext uri="{FF2B5EF4-FFF2-40B4-BE49-F238E27FC236}">
                <a16:creationId xmlns:a16="http://schemas.microsoft.com/office/drawing/2014/main" id="{43115F08-0D81-4A9A-B02D-27F2C90E508B}"/>
              </a:ext>
            </a:extLst>
          </p:cNvPr>
          <p:cNvCxnSpPr>
            <a:cxnSpLocks/>
          </p:cNvCxnSpPr>
          <p:nvPr/>
        </p:nvCxnSpPr>
        <p:spPr>
          <a:xfrm flipV="1">
            <a:off x="7063472" y="3522125"/>
            <a:ext cx="0" cy="386236"/>
          </a:xfrm>
          <a:prstGeom prst="straightConnector1">
            <a:avLst/>
          </a:prstGeom>
          <a:ln w="38100" cap="rnd">
            <a:solidFill>
              <a:schemeClr val="accent4"/>
            </a:solidFill>
            <a:prstDash val="sysDot"/>
            <a:tailEnd type="triangle"/>
          </a:ln>
        </p:spPr>
        <p:style>
          <a:lnRef idx="3">
            <a:schemeClr val="accent6"/>
          </a:lnRef>
          <a:fillRef idx="0">
            <a:schemeClr val="accent6"/>
          </a:fillRef>
          <a:effectRef idx="2">
            <a:schemeClr val="accent6"/>
          </a:effectRef>
          <a:fontRef idx="minor">
            <a:schemeClr val="tx1"/>
          </a:fontRef>
        </p:style>
      </p:cxnSp>
      <p:grpSp>
        <p:nvGrpSpPr>
          <p:cNvPr id="4" name="Group 3">
            <a:extLst>
              <a:ext uri="{FF2B5EF4-FFF2-40B4-BE49-F238E27FC236}">
                <a16:creationId xmlns:a16="http://schemas.microsoft.com/office/drawing/2014/main" id="{40CEDDEB-CC8B-4932-B406-746CB005E440}"/>
              </a:ext>
            </a:extLst>
          </p:cNvPr>
          <p:cNvGrpSpPr/>
          <p:nvPr/>
        </p:nvGrpSpPr>
        <p:grpSpPr>
          <a:xfrm>
            <a:off x="472306" y="686886"/>
            <a:ext cx="6805190" cy="2246814"/>
            <a:chOff x="314634" y="755873"/>
            <a:chExt cx="8849705" cy="1650201"/>
          </a:xfrm>
        </p:grpSpPr>
        <p:grpSp>
          <p:nvGrpSpPr>
            <p:cNvPr id="9" name="Group 8">
              <a:extLst>
                <a:ext uri="{FF2B5EF4-FFF2-40B4-BE49-F238E27FC236}">
                  <a16:creationId xmlns:a16="http://schemas.microsoft.com/office/drawing/2014/main" id="{823F39A3-3D1D-41A7-8106-71CE8651A6E1}"/>
                </a:ext>
              </a:extLst>
            </p:cNvPr>
            <p:cNvGrpSpPr/>
            <p:nvPr/>
          </p:nvGrpSpPr>
          <p:grpSpPr>
            <a:xfrm>
              <a:off x="314634" y="765398"/>
              <a:ext cx="2801330" cy="1640676"/>
              <a:chOff x="3422718" y="787892"/>
              <a:chExt cx="2801330" cy="1640676"/>
            </a:xfrm>
          </p:grpSpPr>
          <p:sp>
            <p:nvSpPr>
              <p:cNvPr id="19" name="Rectangle: Rounded Corners 18"/>
              <p:cNvSpPr>
                <a:spLocks noChangeAspect="1"/>
              </p:cNvSpPr>
              <p:nvPr/>
            </p:nvSpPr>
            <p:spPr>
              <a:xfrm>
                <a:off x="3422718" y="787892"/>
                <a:ext cx="1343889" cy="561083"/>
              </a:xfrm>
              <a:prstGeom prst="roundRect">
                <a:avLst/>
              </a:prstGeom>
              <a:solidFill>
                <a:schemeClr val="accent4">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rtl="0"/>
                <a:r>
                  <a:rPr lang="fr" sz="800" b="0" i="0" u="none" baseline="0">
                    <a:solidFill>
                      <a:schemeClr val="bg2">
                        <a:lumMod val="50000"/>
                      </a:schemeClr>
                    </a:solidFill>
                    <a:latin typeface="Myriad Pro" panose="020B0503030403020204" pitchFamily="34" charset="0"/>
                    <a:cs typeface="Arial" panose="020B0604020202020204" pitchFamily="34" charset="0"/>
                  </a:rPr>
                  <a:t>Étapes de recherche</a:t>
                </a:r>
              </a:p>
            </p:txBody>
          </p:sp>
          <p:sp>
            <p:nvSpPr>
              <p:cNvPr id="20" name="Rectangle: Rounded Corners 19"/>
              <p:cNvSpPr>
                <a:spLocks noChangeAspect="1"/>
              </p:cNvSpPr>
              <p:nvPr/>
            </p:nvSpPr>
            <p:spPr>
              <a:xfrm>
                <a:off x="4824170" y="787893"/>
                <a:ext cx="1343889" cy="561083"/>
              </a:xfrm>
              <a:prstGeom prst="roundRect">
                <a:avLst/>
              </a:prstGeom>
              <a:solidFill>
                <a:schemeClr val="accent4">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rtl="0"/>
                <a:r>
                  <a:rPr lang="fr" sz="750" b="0" i="0" u="none" baseline="0">
                    <a:solidFill>
                      <a:schemeClr val="tx1">
                        <a:lumMod val="65000"/>
                        <a:lumOff val="35000"/>
                      </a:schemeClr>
                    </a:solidFill>
                    <a:latin typeface="Myriad Pro" panose="020B0503030403020204" pitchFamily="34" charset="0"/>
                  </a:rPr>
                  <a:t>Contrôles</a:t>
                </a:r>
              </a:p>
            </p:txBody>
          </p:sp>
          <p:sp>
            <p:nvSpPr>
              <p:cNvPr id="76" name="Rectangle: Rounded Corners 75">
                <a:extLst>
                  <a:ext uri="{FF2B5EF4-FFF2-40B4-BE49-F238E27FC236}">
                    <a16:creationId xmlns:a16="http://schemas.microsoft.com/office/drawing/2014/main" id="{E4E7E427-49B8-4FB1-B9C4-A001049145C9}"/>
                  </a:ext>
                </a:extLst>
              </p:cNvPr>
              <p:cNvSpPr/>
              <p:nvPr/>
            </p:nvSpPr>
            <p:spPr>
              <a:xfrm>
                <a:off x="3427988" y="1388056"/>
                <a:ext cx="2796060" cy="1040512"/>
              </a:xfrm>
              <a:prstGeom prst="roundRect">
                <a:avLst/>
              </a:prstGeom>
              <a:solidFill>
                <a:schemeClr val="accent4">
                  <a:lumMod val="20000"/>
                  <a:lumOff val="8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rtl="0"/>
                <a:r>
                  <a:rPr lang="fr" sz="788" b="0" i="0" u="none" baseline="0">
                    <a:solidFill>
                      <a:schemeClr val="tx1">
                        <a:lumMod val="65000"/>
                        <a:lumOff val="35000"/>
                      </a:schemeClr>
                    </a:solidFill>
                    <a:latin typeface="Myriad Pro" panose="020B0503030403020204" pitchFamily="34" charset="0"/>
                  </a:rPr>
                  <a:t>Tâches</a:t>
                </a:r>
              </a:p>
            </p:txBody>
          </p:sp>
        </p:grpSp>
        <p:grpSp>
          <p:nvGrpSpPr>
            <p:cNvPr id="40" name="Group 39">
              <a:extLst>
                <a:ext uri="{FF2B5EF4-FFF2-40B4-BE49-F238E27FC236}">
                  <a16:creationId xmlns:a16="http://schemas.microsoft.com/office/drawing/2014/main" id="{65AE7767-475B-47AB-A33A-487F1B841624}"/>
                </a:ext>
              </a:extLst>
            </p:cNvPr>
            <p:cNvGrpSpPr/>
            <p:nvPr/>
          </p:nvGrpSpPr>
          <p:grpSpPr>
            <a:xfrm>
              <a:off x="3338823" y="765398"/>
              <a:ext cx="2801329" cy="1640676"/>
              <a:chOff x="3422719" y="787892"/>
              <a:chExt cx="2801329" cy="1640676"/>
            </a:xfrm>
          </p:grpSpPr>
          <p:sp>
            <p:nvSpPr>
              <p:cNvPr id="41" name="Rectangle: Rounded Corners 40">
                <a:extLst>
                  <a:ext uri="{FF2B5EF4-FFF2-40B4-BE49-F238E27FC236}">
                    <a16:creationId xmlns:a16="http://schemas.microsoft.com/office/drawing/2014/main" id="{655A5A40-DDCF-461A-967F-7B7E6BA51064}"/>
                  </a:ext>
                </a:extLst>
              </p:cNvPr>
              <p:cNvSpPr>
                <a:spLocks noChangeAspect="1"/>
              </p:cNvSpPr>
              <p:nvPr/>
            </p:nvSpPr>
            <p:spPr>
              <a:xfrm>
                <a:off x="3422719" y="787892"/>
                <a:ext cx="1343889" cy="561083"/>
              </a:xfrm>
              <a:prstGeom prst="roundRect">
                <a:avLst/>
              </a:prstGeom>
              <a:solidFill>
                <a:schemeClr val="accent4">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rtl="0"/>
                <a:r>
                  <a:rPr lang="fr" sz="800" b="0" i="0" u="none" baseline="0">
                    <a:solidFill>
                      <a:schemeClr val="bg2">
                        <a:lumMod val="50000"/>
                      </a:schemeClr>
                    </a:solidFill>
                    <a:latin typeface="Myriad Pro" panose="020B0503030403020204" pitchFamily="34" charset="0"/>
                    <a:cs typeface="Arial" panose="020B0604020202020204" pitchFamily="34" charset="0"/>
                  </a:rPr>
                  <a:t>Étapes de recherche</a:t>
                </a:r>
              </a:p>
            </p:txBody>
          </p:sp>
          <p:sp>
            <p:nvSpPr>
              <p:cNvPr id="42" name="Rectangle: Rounded Corners 41">
                <a:extLst>
                  <a:ext uri="{FF2B5EF4-FFF2-40B4-BE49-F238E27FC236}">
                    <a16:creationId xmlns:a16="http://schemas.microsoft.com/office/drawing/2014/main" id="{E079B751-09CC-460F-8F08-EAF014F418B5}"/>
                  </a:ext>
                </a:extLst>
              </p:cNvPr>
              <p:cNvSpPr>
                <a:spLocks noChangeAspect="1"/>
              </p:cNvSpPr>
              <p:nvPr/>
            </p:nvSpPr>
            <p:spPr>
              <a:xfrm>
                <a:off x="4824170" y="787893"/>
                <a:ext cx="1343889" cy="561083"/>
              </a:xfrm>
              <a:prstGeom prst="roundRect">
                <a:avLst/>
              </a:prstGeom>
              <a:solidFill>
                <a:schemeClr val="accent4">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rtl="0"/>
                <a:r>
                  <a:rPr lang="fr" sz="750" b="0" i="0" u="none" baseline="0">
                    <a:solidFill>
                      <a:schemeClr val="tx1">
                        <a:lumMod val="65000"/>
                        <a:lumOff val="35000"/>
                      </a:schemeClr>
                    </a:solidFill>
                    <a:latin typeface="Myriad Pro" panose="020B0503030403020204" pitchFamily="34" charset="0"/>
                  </a:rPr>
                  <a:t>Contrôles</a:t>
                </a:r>
              </a:p>
            </p:txBody>
          </p:sp>
          <p:sp>
            <p:nvSpPr>
              <p:cNvPr id="43" name="Rectangle: Rounded Corners 42">
                <a:extLst>
                  <a:ext uri="{FF2B5EF4-FFF2-40B4-BE49-F238E27FC236}">
                    <a16:creationId xmlns:a16="http://schemas.microsoft.com/office/drawing/2014/main" id="{E3151966-352C-4F19-A08D-3FF60CDC5B30}"/>
                  </a:ext>
                </a:extLst>
              </p:cNvPr>
              <p:cNvSpPr/>
              <p:nvPr/>
            </p:nvSpPr>
            <p:spPr>
              <a:xfrm>
                <a:off x="3427988" y="1388056"/>
                <a:ext cx="2796060" cy="1040512"/>
              </a:xfrm>
              <a:prstGeom prst="roundRect">
                <a:avLst/>
              </a:prstGeom>
              <a:solidFill>
                <a:schemeClr val="accent4">
                  <a:lumMod val="20000"/>
                  <a:lumOff val="8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rtl="0"/>
                <a:r>
                  <a:rPr lang="fr" sz="788" b="0" i="0" u="none" baseline="0">
                    <a:solidFill>
                      <a:schemeClr val="tx1">
                        <a:lumMod val="65000"/>
                        <a:lumOff val="35000"/>
                      </a:schemeClr>
                    </a:solidFill>
                    <a:latin typeface="Myriad Pro" panose="020B0503030403020204" pitchFamily="34" charset="0"/>
                  </a:rPr>
                  <a:t>Tâches</a:t>
                </a:r>
              </a:p>
            </p:txBody>
          </p:sp>
        </p:grpSp>
        <p:grpSp>
          <p:nvGrpSpPr>
            <p:cNvPr id="44" name="Group 43">
              <a:extLst>
                <a:ext uri="{FF2B5EF4-FFF2-40B4-BE49-F238E27FC236}">
                  <a16:creationId xmlns:a16="http://schemas.microsoft.com/office/drawing/2014/main" id="{5ECD218C-9AB2-4B38-BBCD-F6564980ECD3}"/>
                </a:ext>
              </a:extLst>
            </p:cNvPr>
            <p:cNvGrpSpPr/>
            <p:nvPr/>
          </p:nvGrpSpPr>
          <p:grpSpPr>
            <a:xfrm>
              <a:off x="6363009" y="755873"/>
              <a:ext cx="2801330" cy="1640676"/>
              <a:chOff x="3422718" y="787892"/>
              <a:chExt cx="2801330" cy="1640676"/>
            </a:xfrm>
          </p:grpSpPr>
          <p:sp>
            <p:nvSpPr>
              <p:cNvPr id="45" name="Rectangle: Rounded Corners 44">
                <a:extLst>
                  <a:ext uri="{FF2B5EF4-FFF2-40B4-BE49-F238E27FC236}">
                    <a16:creationId xmlns:a16="http://schemas.microsoft.com/office/drawing/2014/main" id="{53217824-9A6A-4F74-AB92-7513F533C171}"/>
                  </a:ext>
                </a:extLst>
              </p:cNvPr>
              <p:cNvSpPr>
                <a:spLocks noChangeAspect="1"/>
              </p:cNvSpPr>
              <p:nvPr/>
            </p:nvSpPr>
            <p:spPr>
              <a:xfrm>
                <a:off x="3422718" y="787892"/>
                <a:ext cx="1343889" cy="561083"/>
              </a:xfrm>
              <a:prstGeom prst="roundRect">
                <a:avLst/>
              </a:prstGeom>
              <a:solidFill>
                <a:schemeClr val="accent4">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rtl="0"/>
                <a:r>
                  <a:rPr lang="fr" sz="800" b="0" i="0" u="none" baseline="0">
                    <a:solidFill>
                      <a:schemeClr val="bg2">
                        <a:lumMod val="50000"/>
                      </a:schemeClr>
                    </a:solidFill>
                    <a:latin typeface="Myriad Pro" panose="020B0503030403020204" pitchFamily="34" charset="0"/>
                    <a:cs typeface="Arial" panose="020B0604020202020204" pitchFamily="34" charset="0"/>
                  </a:rPr>
                  <a:t>Étapes de recherche</a:t>
                </a:r>
              </a:p>
            </p:txBody>
          </p:sp>
          <p:sp>
            <p:nvSpPr>
              <p:cNvPr id="46" name="Rectangle: Rounded Corners 45">
                <a:extLst>
                  <a:ext uri="{FF2B5EF4-FFF2-40B4-BE49-F238E27FC236}">
                    <a16:creationId xmlns:a16="http://schemas.microsoft.com/office/drawing/2014/main" id="{98A3FAE2-3D00-444D-AF3E-D1792AE247CA}"/>
                  </a:ext>
                </a:extLst>
              </p:cNvPr>
              <p:cNvSpPr>
                <a:spLocks noChangeAspect="1"/>
              </p:cNvSpPr>
              <p:nvPr/>
            </p:nvSpPr>
            <p:spPr>
              <a:xfrm>
                <a:off x="4824170" y="787893"/>
                <a:ext cx="1343889" cy="561083"/>
              </a:xfrm>
              <a:prstGeom prst="roundRect">
                <a:avLst/>
              </a:prstGeom>
              <a:solidFill>
                <a:schemeClr val="accent4">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rtl="0"/>
                <a:r>
                  <a:rPr lang="fr" sz="750" b="0" i="0" u="none" baseline="0">
                    <a:solidFill>
                      <a:schemeClr val="tx1">
                        <a:lumMod val="65000"/>
                        <a:lumOff val="35000"/>
                      </a:schemeClr>
                    </a:solidFill>
                    <a:latin typeface="Myriad Pro" panose="020B0503030403020204" pitchFamily="34" charset="0"/>
                  </a:rPr>
                  <a:t>Contrôles</a:t>
                </a:r>
              </a:p>
            </p:txBody>
          </p:sp>
          <p:sp>
            <p:nvSpPr>
              <p:cNvPr id="47" name="Rectangle: Rounded Corners 46">
                <a:extLst>
                  <a:ext uri="{FF2B5EF4-FFF2-40B4-BE49-F238E27FC236}">
                    <a16:creationId xmlns:a16="http://schemas.microsoft.com/office/drawing/2014/main" id="{D7F09918-BD10-475C-8B0A-1E9D22B648F0}"/>
                  </a:ext>
                </a:extLst>
              </p:cNvPr>
              <p:cNvSpPr/>
              <p:nvPr/>
            </p:nvSpPr>
            <p:spPr>
              <a:xfrm>
                <a:off x="3427988" y="1388056"/>
                <a:ext cx="2796060" cy="1040512"/>
              </a:xfrm>
              <a:prstGeom prst="roundRect">
                <a:avLst/>
              </a:prstGeom>
              <a:solidFill>
                <a:schemeClr val="accent4">
                  <a:lumMod val="20000"/>
                  <a:lumOff val="8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rtl="0"/>
                <a:r>
                  <a:rPr lang="fr" sz="788" b="0" i="0" u="none" baseline="0">
                    <a:solidFill>
                      <a:schemeClr val="tx1">
                        <a:lumMod val="65000"/>
                        <a:lumOff val="35000"/>
                      </a:schemeClr>
                    </a:solidFill>
                    <a:latin typeface="Myriad Pro" panose="020B0503030403020204" pitchFamily="34" charset="0"/>
                  </a:rPr>
                  <a:t>Tâches</a:t>
                </a:r>
              </a:p>
            </p:txBody>
          </p:sp>
        </p:grpSp>
      </p:grpSp>
      <p:grpSp>
        <p:nvGrpSpPr>
          <p:cNvPr id="78" name="Group 77">
            <a:extLst>
              <a:ext uri="{FF2B5EF4-FFF2-40B4-BE49-F238E27FC236}">
                <a16:creationId xmlns:a16="http://schemas.microsoft.com/office/drawing/2014/main" id="{5FF3D3A5-F1CB-4895-92C6-B7C07B46AB4B}"/>
              </a:ext>
            </a:extLst>
          </p:cNvPr>
          <p:cNvGrpSpPr/>
          <p:nvPr/>
        </p:nvGrpSpPr>
        <p:grpSpPr>
          <a:xfrm>
            <a:off x="472306" y="3908361"/>
            <a:ext cx="6805190" cy="2246814"/>
            <a:chOff x="314634" y="755873"/>
            <a:chExt cx="8849705" cy="1650201"/>
          </a:xfrm>
        </p:grpSpPr>
        <p:grpSp>
          <p:nvGrpSpPr>
            <p:cNvPr id="81" name="Group 80">
              <a:extLst>
                <a:ext uri="{FF2B5EF4-FFF2-40B4-BE49-F238E27FC236}">
                  <a16:creationId xmlns:a16="http://schemas.microsoft.com/office/drawing/2014/main" id="{8FCE347E-9F08-40A8-8138-D515717E823C}"/>
                </a:ext>
              </a:extLst>
            </p:cNvPr>
            <p:cNvGrpSpPr/>
            <p:nvPr/>
          </p:nvGrpSpPr>
          <p:grpSpPr>
            <a:xfrm>
              <a:off x="314634" y="765398"/>
              <a:ext cx="2801330" cy="1640676"/>
              <a:chOff x="3422718" y="787892"/>
              <a:chExt cx="2801330" cy="1640676"/>
            </a:xfrm>
          </p:grpSpPr>
          <p:sp>
            <p:nvSpPr>
              <p:cNvPr id="98" name="Rectangle: Rounded Corners 97">
                <a:extLst>
                  <a:ext uri="{FF2B5EF4-FFF2-40B4-BE49-F238E27FC236}">
                    <a16:creationId xmlns:a16="http://schemas.microsoft.com/office/drawing/2014/main" id="{D6D3BF61-2C11-4690-A726-C9BCF1E0470F}"/>
                  </a:ext>
                </a:extLst>
              </p:cNvPr>
              <p:cNvSpPr>
                <a:spLocks noChangeAspect="1"/>
              </p:cNvSpPr>
              <p:nvPr/>
            </p:nvSpPr>
            <p:spPr>
              <a:xfrm>
                <a:off x="3422718" y="787892"/>
                <a:ext cx="1343889" cy="561083"/>
              </a:xfrm>
              <a:prstGeom prst="roundRect">
                <a:avLst/>
              </a:prstGeom>
              <a:solidFill>
                <a:schemeClr val="accent4">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rtl="0"/>
                <a:r>
                  <a:rPr lang="fr" sz="800" b="0" i="0" u="none" baseline="0">
                    <a:solidFill>
                      <a:schemeClr val="bg2">
                        <a:lumMod val="50000"/>
                      </a:schemeClr>
                    </a:solidFill>
                    <a:latin typeface="Myriad Pro" panose="020B0503030403020204" pitchFamily="34" charset="0"/>
                    <a:cs typeface="Arial" panose="020B0604020202020204" pitchFamily="34" charset="0"/>
                  </a:rPr>
                  <a:t>Étapes de recherche</a:t>
                </a:r>
              </a:p>
            </p:txBody>
          </p:sp>
          <p:sp>
            <p:nvSpPr>
              <p:cNvPr id="99" name="Rectangle: Rounded Corners 98">
                <a:extLst>
                  <a:ext uri="{FF2B5EF4-FFF2-40B4-BE49-F238E27FC236}">
                    <a16:creationId xmlns:a16="http://schemas.microsoft.com/office/drawing/2014/main" id="{07FDFF50-BCB2-45F5-BC68-92584AB48E41}"/>
                  </a:ext>
                </a:extLst>
              </p:cNvPr>
              <p:cNvSpPr>
                <a:spLocks noChangeAspect="1"/>
              </p:cNvSpPr>
              <p:nvPr/>
            </p:nvSpPr>
            <p:spPr>
              <a:xfrm>
                <a:off x="4824170" y="787893"/>
                <a:ext cx="1343889" cy="561083"/>
              </a:xfrm>
              <a:prstGeom prst="roundRect">
                <a:avLst/>
              </a:prstGeom>
              <a:solidFill>
                <a:schemeClr val="accent4">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rtl="0"/>
                <a:r>
                  <a:rPr lang="fr" sz="750" b="0" i="0" u="none" baseline="0">
                    <a:solidFill>
                      <a:schemeClr val="tx1">
                        <a:lumMod val="65000"/>
                        <a:lumOff val="35000"/>
                      </a:schemeClr>
                    </a:solidFill>
                    <a:latin typeface="Myriad Pro" panose="020B0503030403020204" pitchFamily="34" charset="0"/>
                  </a:rPr>
                  <a:t>Contrôles</a:t>
                </a:r>
              </a:p>
            </p:txBody>
          </p:sp>
          <p:sp>
            <p:nvSpPr>
              <p:cNvPr id="100" name="Rectangle: Rounded Corners 99">
                <a:extLst>
                  <a:ext uri="{FF2B5EF4-FFF2-40B4-BE49-F238E27FC236}">
                    <a16:creationId xmlns:a16="http://schemas.microsoft.com/office/drawing/2014/main" id="{F7F23564-C890-49B9-839A-A59619D4F393}"/>
                  </a:ext>
                </a:extLst>
              </p:cNvPr>
              <p:cNvSpPr/>
              <p:nvPr/>
            </p:nvSpPr>
            <p:spPr>
              <a:xfrm>
                <a:off x="3427988" y="1388056"/>
                <a:ext cx="2796060" cy="1040512"/>
              </a:xfrm>
              <a:prstGeom prst="roundRect">
                <a:avLst/>
              </a:prstGeom>
              <a:solidFill>
                <a:schemeClr val="accent4">
                  <a:lumMod val="20000"/>
                  <a:lumOff val="8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rtl="0"/>
                <a:r>
                  <a:rPr lang="fr" sz="788" b="0" i="0" u="none" baseline="0">
                    <a:solidFill>
                      <a:schemeClr val="tx1">
                        <a:lumMod val="65000"/>
                        <a:lumOff val="35000"/>
                      </a:schemeClr>
                    </a:solidFill>
                    <a:latin typeface="Myriad Pro" panose="020B0503030403020204" pitchFamily="34" charset="0"/>
                  </a:rPr>
                  <a:t>Tâches</a:t>
                </a:r>
              </a:p>
            </p:txBody>
          </p:sp>
        </p:grpSp>
        <p:grpSp>
          <p:nvGrpSpPr>
            <p:cNvPr id="90" name="Group 89">
              <a:extLst>
                <a:ext uri="{FF2B5EF4-FFF2-40B4-BE49-F238E27FC236}">
                  <a16:creationId xmlns:a16="http://schemas.microsoft.com/office/drawing/2014/main" id="{575CD941-4499-4898-8B00-83EE75E1771E}"/>
                </a:ext>
              </a:extLst>
            </p:cNvPr>
            <p:cNvGrpSpPr/>
            <p:nvPr/>
          </p:nvGrpSpPr>
          <p:grpSpPr>
            <a:xfrm>
              <a:off x="3338822" y="765398"/>
              <a:ext cx="2801330" cy="1640676"/>
              <a:chOff x="3422718" y="787892"/>
              <a:chExt cx="2801330" cy="1640676"/>
            </a:xfrm>
          </p:grpSpPr>
          <p:sp>
            <p:nvSpPr>
              <p:cNvPr id="95" name="Rectangle: Rounded Corners 94">
                <a:extLst>
                  <a:ext uri="{FF2B5EF4-FFF2-40B4-BE49-F238E27FC236}">
                    <a16:creationId xmlns:a16="http://schemas.microsoft.com/office/drawing/2014/main" id="{5F2E3D0E-27F8-4D38-8250-5E5B735E9444}"/>
                  </a:ext>
                </a:extLst>
              </p:cNvPr>
              <p:cNvSpPr>
                <a:spLocks noChangeAspect="1"/>
              </p:cNvSpPr>
              <p:nvPr/>
            </p:nvSpPr>
            <p:spPr>
              <a:xfrm>
                <a:off x="3422718" y="787892"/>
                <a:ext cx="1343889" cy="561083"/>
              </a:xfrm>
              <a:prstGeom prst="roundRect">
                <a:avLst/>
              </a:prstGeom>
              <a:solidFill>
                <a:schemeClr val="accent4">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rtl="0"/>
                <a:r>
                  <a:rPr lang="fr" sz="800" b="0" i="0" u="none" baseline="0">
                    <a:solidFill>
                      <a:schemeClr val="bg2">
                        <a:lumMod val="50000"/>
                      </a:schemeClr>
                    </a:solidFill>
                    <a:latin typeface="Myriad Pro" panose="020B0503030403020204" pitchFamily="34" charset="0"/>
                    <a:cs typeface="Arial" panose="020B0604020202020204" pitchFamily="34" charset="0"/>
                  </a:rPr>
                  <a:t>Étapes de recherche</a:t>
                </a:r>
              </a:p>
            </p:txBody>
          </p:sp>
          <p:sp>
            <p:nvSpPr>
              <p:cNvPr id="96" name="Rectangle: Rounded Corners 95">
                <a:extLst>
                  <a:ext uri="{FF2B5EF4-FFF2-40B4-BE49-F238E27FC236}">
                    <a16:creationId xmlns:a16="http://schemas.microsoft.com/office/drawing/2014/main" id="{2E133E3D-1C56-4AC0-A832-DE3304FF0A7F}"/>
                  </a:ext>
                </a:extLst>
              </p:cNvPr>
              <p:cNvSpPr>
                <a:spLocks noChangeAspect="1"/>
              </p:cNvSpPr>
              <p:nvPr/>
            </p:nvSpPr>
            <p:spPr>
              <a:xfrm>
                <a:off x="4824170" y="787893"/>
                <a:ext cx="1343889" cy="561083"/>
              </a:xfrm>
              <a:prstGeom prst="roundRect">
                <a:avLst/>
              </a:prstGeom>
              <a:solidFill>
                <a:schemeClr val="accent4">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rtl="0"/>
                <a:r>
                  <a:rPr lang="fr" sz="750" b="0" i="0" u="none" baseline="0">
                    <a:solidFill>
                      <a:schemeClr val="tx1">
                        <a:lumMod val="65000"/>
                        <a:lumOff val="35000"/>
                      </a:schemeClr>
                    </a:solidFill>
                    <a:latin typeface="Myriad Pro" panose="020B0503030403020204" pitchFamily="34" charset="0"/>
                  </a:rPr>
                  <a:t>Contrôles</a:t>
                </a:r>
              </a:p>
            </p:txBody>
          </p:sp>
          <p:sp>
            <p:nvSpPr>
              <p:cNvPr id="97" name="Rectangle: Rounded Corners 96">
                <a:extLst>
                  <a:ext uri="{FF2B5EF4-FFF2-40B4-BE49-F238E27FC236}">
                    <a16:creationId xmlns:a16="http://schemas.microsoft.com/office/drawing/2014/main" id="{A63843D2-56EF-4444-8C16-9930721C18DE}"/>
                  </a:ext>
                </a:extLst>
              </p:cNvPr>
              <p:cNvSpPr/>
              <p:nvPr/>
            </p:nvSpPr>
            <p:spPr>
              <a:xfrm>
                <a:off x="3427988" y="1388056"/>
                <a:ext cx="2796060" cy="1040512"/>
              </a:xfrm>
              <a:prstGeom prst="roundRect">
                <a:avLst/>
              </a:prstGeom>
              <a:solidFill>
                <a:schemeClr val="accent4">
                  <a:lumMod val="20000"/>
                  <a:lumOff val="8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rtl="0"/>
                <a:r>
                  <a:rPr lang="fr" sz="788" b="0" i="0" u="none" baseline="0">
                    <a:solidFill>
                      <a:schemeClr val="tx1">
                        <a:lumMod val="65000"/>
                        <a:lumOff val="35000"/>
                      </a:schemeClr>
                    </a:solidFill>
                    <a:latin typeface="Myriad Pro" panose="020B0503030403020204" pitchFamily="34" charset="0"/>
                  </a:rPr>
                  <a:t>Tâches</a:t>
                </a:r>
              </a:p>
            </p:txBody>
          </p:sp>
        </p:grpSp>
        <p:grpSp>
          <p:nvGrpSpPr>
            <p:cNvPr id="91" name="Group 90">
              <a:extLst>
                <a:ext uri="{FF2B5EF4-FFF2-40B4-BE49-F238E27FC236}">
                  <a16:creationId xmlns:a16="http://schemas.microsoft.com/office/drawing/2014/main" id="{868BA115-71DB-422C-83E7-8975B506C98B}"/>
                </a:ext>
              </a:extLst>
            </p:cNvPr>
            <p:cNvGrpSpPr/>
            <p:nvPr/>
          </p:nvGrpSpPr>
          <p:grpSpPr>
            <a:xfrm>
              <a:off x="6363009" y="755873"/>
              <a:ext cx="2801330" cy="1640676"/>
              <a:chOff x="3422718" y="787892"/>
              <a:chExt cx="2801330" cy="1640676"/>
            </a:xfrm>
          </p:grpSpPr>
          <p:sp>
            <p:nvSpPr>
              <p:cNvPr id="92" name="Rectangle: Rounded Corners 91">
                <a:extLst>
                  <a:ext uri="{FF2B5EF4-FFF2-40B4-BE49-F238E27FC236}">
                    <a16:creationId xmlns:a16="http://schemas.microsoft.com/office/drawing/2014/main" id="{865F485A-4510-40C2-A47B-F0CD5927D7DC}"/>
                  </a:ext>
                </a:extLst>
              </p:cNvPr>
              <p:cNvSpPr>
                <a:spLocks noChangeAspect="1"/>
              </p:cNvSpPr>
              <p:nvPr/>
            </p:nvSpPr>
            <p:spPr>
              <a:xfrm>
                <a:off x="3422718" y="787892"/>
                <a:ext cx="1343889" cy="561083"/>
              </a:xfrm>
              <a:prstGeom prst="roundRect">
                <a:avLst/>
              </a:prstGeom>
              <a:solidFill>
                <a:schemeClr val="accent4">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rtl="0"/>
                <a:r>
                  <a:rPr lang="fr" sz="800" b="0" i="0" u="none" baseline="0">
                    <a:solidFill>
                      <a:schemeClr val="bg2">
                        <a:lumMod val="50000"/>
                      </a:schemeClr>
                    </a:solidFill>
                    <a:latin typeface="Myriad Pro" panose="020B0503030403020204" pitchFamily="34" charset="0"/>
                    <a:cs typeface="Arial" panose="020B0604020202020204" pitchFamily="34" charset="0"/>
                  </a:rPr>
                  <a:t>Étapes de recherche</a:t>
                </a:r>
              </a:p>
            </p:txBody>
          </p:sp>
          <p:sp>
            <p:nvSpPr>
              <p:cNvPr id="93" name="Rectangle: Rounded Corners 92">
                <a:extLst>
                  <a:ext uri="{FF2B5EF4-FFF2-40B4-BE49-F238E27FC236}">
                    <a16:creationId xmlns:a16="http://schemas.microsoft.com/office/drawing/2014/main" id="{3FC648EF-F368-4893-A649-AE100470B087}"/>
                  </a:ext>
                </a:extLst>
              </p:cNvPr>
              <p:cNvSpPr>
                <a:spLocks noChangeAspect="1"/>
              </p:cNvSpPr>
              <p:nvPr/>
            </p:nvSpPr>
            <p:spPr>
              <a:xfrm>
                <a:off x="4824170" y="787893"/>
                <a:ext cx="1343889" cy="561083"/>
              </a:xfrm>
              <a:prstGeom prst="roundRect">
                <a:avLst/>
              </a:prstGeom>
              <a:solidFill>
                <a:schemeClr val="accent4">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rtl="0"/>
                <a:r>
                  <a:rPr lang="fr" sz="750" b="0" i="0" u="none" baseline="0">
                    <a:solidFill>
                      <a:schemeClr val="tx1">
                        <a:lumMod val="65000"/>
                        <a:lumOff val="35000"/>
                      </a:schemeClr>
                    </a:solidFill>
                    <a:latin typeface="Myriad Pro" panose="020B0503030403020204" pitchFamily="34" charset="0"/>
                  </a:rPr>
                  <a:t>Contrôles</a:t>
                </a:r>
              </a:p>
            </p:txBody>
          </p:sp>
          <p:sp>
            <p:nvSpPr>
              <p:cNvPr id="94" name="Rectangle: Rounded Corners 93">
                <a:extLst>
                  <a:ext uri="{FF2B5EF4-FFF2-40B4-BE49-F238E27FC236}">
                    <a16:creationId xmlns:a16="http://schemas.microsoft.com/office/drawing/2014/main" id="{F72FFBFA-C707-4E45-961D-3535440AA43B}"/>
                  </a:ext>
                </a:extLst>
              </p:cNvPr>
              <p:cNvSpPr/>
              <p:nvPr/>
            </p:nvSpPr>
            <p:spPr>
              <a:xfrm>
                <a:off x="3427988" y="1388056"/>
                <a:ext cx="2796060" cy="1040512"/>
              </a:xfrm>
              <a:prstGeom prst="roundRect">
                <a:avLst/>
              </a:prstGeom>
              <a:solidFill>
                <a:schemeClr val="accent4">
                  <a:lumMod val="20000"/>
                  <a:lumOff val="8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rtl="0"/>
                <a:r>
                  <a:rPr lang="fr" sz="788" b="0" i="0" u="none" baseline="0">
                    <a:solidFill>
                      <a:schemeClr val="tx1">
                        <a:lumMod val="65000"/>
                        <a:lumOff val="35000"/>
                      </a:schemeClr>
                    </a:solidFill>
                    <a:latin typeface="Myriad Pro" panose="020B0503030403020204" pitchFamily="34" charset="0"/>
                  </a:rPr>
                  <a:t>Tâches</a:t>
                </a:r>
                <a:endParaRPr lang="fr" sz="788" dirty="0">
                  <a:solidFill>
                    <a:schemeClr val="tx1">
                      <a:lumMod val="65000"/>
                      <a:lumOff val="35000"/>
                    </a:schemeClr>
                  </a:solidFill>
                  <a:latin typeface="Myriad Pro" panose="020B0503030403020204" pitchFamily="34" charset="0"/>
                </a:endParaRPr>
              </a:p>
            </p:txBody>
          </p:sp>
        </p:grpSp>
      </p:grpSp>
      <p:cxnSp>
        <p:nvCxnSpPr>
          <p:cNvPr id="33" name="Straight Arrow Connector 32">
            <a:extLst>
              <a:ext uri="{FF2B5EF4-FFF2-40B4-BE49-F238E27FC236}">
                <a16:creationId xmlns:a16="http://schemas.microsoft.com/office/drawing/2014/main" id="{30DC6D83-AAF5-4D41-A29E-E89BFAE45310}"/>
              </a:ext>
            </a:extLst>
          </p:cNvPr>
          <p:cNvCxnSpPr>
            <a:cxnSpLocks/>
          </p:cNvCxnSpPr>
          <p:nvPr/>
        </p:nvCxnSpPr>
        <p:spPr>
          <a:xfrm>
            <a:off x="867083" y="2920730"/>
            <a:ext cx="0" cy="351772"/>
          </a:xfrm>
          <a:prstGeom prst="straightConnector1">
            <a:avLst/>
          </a:prstGeom>
          <a:ln w="38100" cap="rnd">
            <a:solidFill>
              <a:schemeClr val="accent4"/>
            </a:solidFill>
            <a:prstDash val="sysDot"/>
            <a:tailEnd type="triangle"/>
          </a:ln>
        </p:spPr>
        <p:style>
          <a:lnRef idx="3">
            <a:schemeClr val="accent6"/>
          </a:lnRef>
          <a:fillRef idx="0">
            <a:schemeClr val="accent6"/>
          </a:fillRef>
          <a:effectRef idx="2">
            <a:schemeClr val="accent6"/>
          </a:effectRef>
          <a:fontRef idx="minor">
            <a:schemeClr val="tx1"/>
          </a:fontRef>
        </p:style>
      </p:cxnSp>
      <p:cxnSp>
        <p:nvCxnSpPr>
          <p:cNvPr id="103" name="Straight Arrow Connector 102">
            <a:extLst>
              <a:ext uri="{FF2B5EF4-FFF2-40B4-BE49-F238E27FC236}">
                <a16:creationId xmlns:a16="http://schemas.microsoft.com/office/drawing/2014/main" id="{C972D0C0-051A-40BB-9B9C-8EB7DE2B49AF}"/>
              </a:ext>
            </a:extLst>
          </p:cNvPr>
          <p:cNvCxnSpPr>
            <a:cxnSpLocks/>
          </p:cNvCxnSpPr>
          <p:nvPr/>
        </p:nvCxnSpPr>
        <p:spPr>
          <a:xfrm>
            <a:off x="3105225" y="2920730"/>
            <a:ext cx="0" cy="380348"/>
          </a:xfrm>
          <a:prstGeom prst="straightConnector1">
            <a:avLst/>
          </a:prstGeom>
          <a:ln w="38100" cap="rnd">
            <a:solidFill>
              <a:schemeClr val="accent4"/>
            </a:solidFill>
            <a:prstDash val="sysDot"/>
            <a:tailEnd type="triangle"/>
          </a:ln>
        </p:spPr>
        <p:style>
          <a:lnRef idx="3">
            <a:schemeClr val="accent6"/>
          </a:lnRef>
          <a:fillRef idx="0">
            <a:schemeClr val="accent6"/>
          </a:fillRef>
          <a:effectRef idx="2">
            <a:schemeClr val="accent6"/>
          </a:effectRef>
          <a:fontRef idx="minor">
            <a:schemeClr val="tx1"/>
          </a:fontRef>
        </p:style>
      </p:cxnSp>
      <p:cxnSp>
        <p:nvCxnSpPr>
          <p:cNvPr id="104" name="Straight Arrow Connector 103">
            <a:extLst>
              <a:ext uri="{FF2B5EF4-FFF2-40B4-BE49-F238E27FC236}">
                <a16:creationId xmlns:a16="http://schemas.microsoft.com/office/drawing/2014/main" id="{F1C05C7D-F488-4C44-A6F1-A657D6DE40FA}"/>
              </a:ext>
            </a:extLst>
          </p:cNvPr>
          <p:cNvCxnSpPr>
            <a:cxnSpLocks/>
          </p:cNvCxnSpPr>
          <p:nvPr/>
        </p:nvCxnSpPr>
        <p:spPr>
          <a:xfrm>
            <a:off x="5349408" y="2920730"/>
            <a:ext cx="0" cy="380348"/>
          </a:xfrm>
          <a:prstGeom prst="straightConnector1">
            <a:avLst/>
          </a:prstGeom>
          <a:ln w="38100" cap="rnd">
            <a:solidFill>
              <a:schemeClr val="accent4"/>
            </a:solidFill>
            <a:prstDash val="sysDot"/>
            <a:tailEnd type="triangle"/>
          </a:ln>
        </p:spPr>
        <p:style>
          <a:lnRef idx="3">
            <a:schemeClr val="accent6"/>
          </a:lnRef>
          <a:fillRef idx="0">
            <a:schemeClr val="accent6"/>
          </a:fillRef>
          <a:effectRef idx="2">
            <a:schemeClr val="accent6"/>
          </a:effectRef>
          <a:fontRef idx="minor">
            <a:schemeClr val="tx1"/>
          </a:fontRef>
        </p:style>
      </p:cxnSp>
      <p:sp>
        <p:nvSpPr>
          <p:cNvPr id="3" name="Callout: Line 2">
            <a:extLst>
              <a:ext uri="{FF2B5EF4-FFF2-40B4-BE49-F238E27FC236}">
                <a16:creationId xmlns:a16="http://schemas.microsoft.com/office/drawing/2014/main" id="{2E0E9E65-4D5D-40EF-B53B-1B88E92C548D}"/>
              </a:ext>
            </a:extLst>
          </p:cNvPr>
          <p:cNvSpPr/>
          <p:nvPr/>
        </p:nvSpPr>
        <p:spPr>
          <a:xfrm>
            <a:off x="7422322" y="370175"/>
            <a:ext cx="1442886" cy="1080648"/>
          </a:xfrm>
          <a:prstGeom prst="borderCallout1">
            <a:avLst>
              <a:gd name="adj1" fmla="val 1046"/>
              <a:gd name="adj2" fmla="val 969"/>
              <a:gd name="adj3" fmla="val 30998"/>
              <a:gd name="adj4" fmla="val -124034"/>
            </a:avLst>
          </a:prstGeom>
          <a:solidFill>
            <a:schemeClr val="bg2"/>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rtl="0"/>
            <a:r>
              <a:rPr lang="fr" sz="900" b="0" i="1" u="none" baseline="0" dirty="0">
                <a:solidFill>
                  <a:schemeClr val="tx1">
                    <a:lumMod val="65000"/>
                    <a:lumOff val="35000"/>
                  </a:schemeClr>
                </a:solidFill>
                <a:latin typeface="Myriad Pro" panose="020B0503030403020204" pitchFamily="34" charset="0"/>
                <a:cs typeface="Arial" panose="020B0604020202020204" pitchFamily="34" charset="0"/>
              </a:rPr>
              <a:t>Mon parcours de recherche </a:t>
            </a:r>
          </a:p>
          <a:p>
            <a:pPr algn="l" rtl="0"/>
            <a:endParaRPr lang="fr" sz="900" b="0" i="1" u="none" baseline="0" dirty="0">
              <a:solidFill>
                <a:schemeClr val="tx1">
                  <a:lumMod val="65000"/>
                  <a:lumOff val="35000"/>
                </a:schemeClr>
              </a:solidFill>
              <a:latin typeface="Myriad Pro" panose="020B0503030403020204" pitchFamily="34" charset="0"/>
              <a:cs typeface="Arial" panose="020B0604020202020204" pitchFamily="34" charset="0"/>
            </a:endParaRPr>
          </a:p>
          <a:p>
            <a:pPr algn="l" rtl="0"/>
            <a:r>
              <a:rPr lang="fr" sz="750" b="0" i="1" u="none" baseline="0" dirty="0">
                <a:solidFill>
                  <a:schemeClr val="tx1">
                    <a:lumMod val="65000"/>
                    <a:lumOff val="35000"/>
                  </a:schemeClr>
                </a:solidFill>
                <a:latin typeface="Myriad Pro" panose="020B0503030403020204" pitchFamily="34" charset="0"/>
                <a:cs typeface="Arial" panose="020B0604020202020204" pitchFamily="34" charset="0"/>
              </a:rPr>
              <a:t>Quelles sont les étapes de ma recherche ?</a:t>
            </a:r>
          </a:p>
          <a:p>
            <a:pPr algn="l" rtl="0"/>
            <a:endParaRPr lang="fr" sz="750" b="0" i="1" u="none" baseline="0" dirty="0">
              <a:solidFill>
                <a:schemeClr val="tx1">
                  <a:lumMod val="65000"/>
                  <a:lumOff val="35000"/>
                </a:schemeClr>
              </a:solidFill>
              <a:latin typeface="Myriad Pro" panose="020B0503030403020204" pitchFamily="34" charset="0"/>
              <a:cs typeface="Arial" panose="020B0604020202020204" pitchFamily="34" charset="0"/>
            </a:endParaRPr>
          </a:p>
          <a:p>
            <a:pPr algn="l" rtl="0"/>
            <a:r>
              <a:rPr lang="fr" sz="750" b="0" i="1" u="none" baseline="0" dirty="0">
                <a:solidFill>
                  <a:schemeClr val="tx1">
                    <a:lumMod val="65000"/>
                    <a:lumOff val="35000"/>
                  </a:schemeClr>
                </a:solidFill>
                <a:latin typeface="Myriad Pro" panose="020B0503030403020204" pitchFamily="34" charset="0"/>
                <a:cs typeface="Arial" panose="020B0604020202020204" pitchFamily="34" charset="0"/>
              </a:rPr>
              <a:t>Je les ai indiquées dans mon calendrier.</a:t>
            </a:r>
            <a:endParaRPr lang="fr" sz="750" i="1" dirty="0">
              <a:solidFill>
                <a:schemeClr val="tx1">
                  <a:lumMod val="65000"/>
                  <a:lumOff val="35000"/>
                </a:schemeClr>
              </a:solidFill>
              <a:latin typeface="Myriad Pro" panose="020B0503030403020204" pitchFamily="34" charset="0"/>
            </a:endParaRPr>
          </a:p>
        </p:txBody>
      </p:sp>
      <p:sp>
        <p:nvSpPr>
          <p:cNvPr id="102" name="Callout: Line 101">
            <a:extLst>
              <a:ext uri="{FF2B5EF4-FFF2-40B4-BE49-F238E27FC236}">
                <a16:creationId xmlns:a16="http://schemas.microsoft.com/office/drawing/2014/main" id="{71CC5EFE-B71A-4EF7-8151-D27D06EAC9E5}"/>
              </a:ext>
            </a:extLst>
          </p:cNvPr>
          <p:cNvSpPr/>
          <p:nvPr/>
        </p:nvSpPr>
        <p:spPr>
          <a:xfrm>
            <a:off x="7422321" y="1941418"/>
            <a:ext cx="1442887" cy="1252689"/>
          </a:xfrm>
          <a:prstGeom prst="borderCallout1">
            <a:avLst>
              <a:gd name="adj1" fmla="val 50225"/>
              <a:gd name="adj2" fmla="val 969"/>
              <a:gd name="adj3" fmla="val 105259"/>
              <a:gd name="adj4" fmla="val -41570"/>
            </a:avLst>
          </a:prstGeom>
          <a:solidFill>
            <a:schemeClr val="bg2"/>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28588" indent="-128588" algn="l" rtl="0">
              <a:buFont typeface="Arial" panose="020B0604020202020204" pitchFamily="34" charset="0"/>
              <a:buChar char="•"/>
            </a:pPr>
            <a:r>
              <a:rPr lang="fr" sz="788" b="0" i="1" u="none" baseline="0" dirty="0">
                <a:solidFill>
                  <a:schemeClr val="bg2">
                    <a:lumMod val="50000"/>
                  </a:schemeClr>
                </a:solidFill>
                <a:latin typeface="Myriad Pro" panose="020B0503030403020204" pitchFamily="34" charset="0"/>
                <a:cs typeface="Arial" panose="020B0604020202020204" pitchFamily="34" charset="0"/>
              </a:rPr>
              <a:t>Nombre de semaines (3 à 6 semaines)</a:t>
            </a:r>
          </a:p>
          <a:p>
            <a:endParaRPr lang="fr" sz="788" i="1" dirty="0">
              <a:solidFill>
                <a:schemeClr val="bg2">
                  <a:lumMod val="50000"/>
                </a:schemeClr>
              </a:solidFill>
              <a:latin typeface="Myriad Pro" panose="020B0503030403020204" pitchFamily="34" charset="0"/>
              <a:cs typeface="Arial" panose="020B0604020202020204" pitchFamily="34" charset="0"/>
            </a:endParaRPr>
          </a:p>
          <a:p>
            <a:pPr marL="128588" indent="-128588" algn="l" rtl="0">
              <a:buFont typeface="Arial" panose="020B0604020202020204" pitchFamily="34" charset="0"/>
              <a:buChar char="•"/>
            </a:pPr>
            <a:r>
              <a:rPr lang="fr" sz="788" b="0" i="1" u="none" baseline="0" dirty="0">
                <a:solidFill>
                  <a:schemeClr val="bg2">
                    <a:lumMod val="50000"/>
                  </a:schemeClr>
                </a:solidFill>
                <a:latin typeface="Myriad Pro" panose="020B0503030403020204" pitchFamily="34" charset="0"/>
                <a:cs typeface="Arial" panose="020B0604020202020204" pitchFamily="34" charset="0"/>
              </a:rPr>
              <a:t>À remplir en fonction du cadre temporel ou de la durée de la recherche personnelle.   </a:t>
            </a:r>
          </a:p>
        </p:txBody>
      </p:sp>
      <p:sp>
        <p:nvSpPr>
          <p:cNvPr id="67" name="Callout: Line 66">
            <a:extLst>
              <a:ext uri="{FF2B5EF4-FFF2-40B4-BE49-F238E27FC236}">
                <a16:creationId xmlns:a16="http://schemas.microsoft.com/office/drawing/2014/main" id="{95C8DF4E-ACDE-4B0D-9A3F-7E3D3AA06F13}"/>
              </a:ext>
            </a:extLst>
          </p:cNvPr>
          <p:cNvSpPr/>
          <p:nvPr/>
        </p:nvSpPr>
        <p:spPr>
          <a:xfrm>
            <a:off x="7422322" y="4202884"/>
            <a:ext cx="1442886" cy="1751588"/>
          </a:xfrm>
          <a:prstGeom prst="borderCallout1">
            <a:avLst>
              <a:gd name="adj1" fmla="val 52276"/>
              <a:gd name="adj2" fmla="val -193"/>
              <a:gd name="adj3" fmla="val 3954"/>
              <a:gd name="adj4" fmla="val -14257"/>
            </a:avLst>
          </a:prstGeom>
          <a:solidFill>
            <a:schemeClr val="bg2"/>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rtl="0"/>
            <a:r>
              <a:rPr lang="fr" sz="900" b="0" i="1" u="none" baseline="0" dirty="0">
                <a:solidFill>
                  <a:schemeClr val="tx1">
                    <a:lumMod val="65000"/>
                    <a:lumOff val="35000"/>
                  </a:schemeClr>
                </a:solidFill>
                <a:latin typeface="Myriad Pro" panose="020B0503030403020204" pitchFamily="34" charset="0"/>
                <a:cs typeface="Arial" panose="020B0604020202020204" pitchFamily="34" charset="0"/>
              </a:rPr>
              <a:t>Les contrôles prévus avec les personnes qui me soutiennent dans mon parcours de recherche</a:t>
            </a:r>
          </a:p>
          <a:p>
            <a:pPr algn="l" rtl="0"/>
            <a:endParaRPr lang="fr" sz="900" b="0" i="1" u="none" baseline="0" dirty="0">
              <a:solidFill>
                <a:schemeClr val="tx1">
                  <a:lumMod val="65000"/>
                  <a:lumOff val="35000"/>
                </a:schemeClr>
              </a:solidFill>
              <a:latin typeface="Myriad Pro" panose="020B0503030403020204" pitchFamily="34" charset="0"/>
              <a:cs typeface="Arial" panose="020B0604020202020204" pitchFamily="34" charset="0"/>
            </a:endParaRPr>
          </a:p>
          <a:p>
            <a:pPr algn="l" rtl="0"/>
            <a:r>
              <a:rPr lang="fr" sz="750" b="0" i="1" u="none" baseline="0" dirty="0">
                <a:solidFill>
                  <a:schemeClr val="tx1">
                    <a:lumMod val="65000"/>
                    <a:lumOff val="35000"/>
                  </a:schemeClr>
                </a:solidFill>
                <a:latin typeface="Myriad Pro" panose="020B0503030403020204" pitchFamily="34" charset="0"/>
                <a:cs typeface="Arial" panose="020B0604020202020204" pitchFamily="34" charset="0"/>
              </a:rPr>
              <a:t>Quels sont les meilleurs moments pour effectuer régulièrement des contrôles avec mon ou ma... ?</a:t>
            </a:r>
          </a:p>
          <a:p>
            <a:pPr algn="l" rtl="0"/>
            <a:endParaRPr lang="fr" sz="750" b="0" i="1" u="none" baseline="0" dirty="0">
              <a:solidFill>
                <a:schemeClr val="tx1">
                  <a:lumMod val="65000"/>
                  <a:lumOff val="35000"/>
                </a:schemeClr>
              </a:solidFill>
              <a:latin typeface="Myriad Pro" panose="020B0503030403020204" pitchFamily="34" charset="0"/>
              <a:cs typeface="Arial" panose="020B0604020202020204" pitchFamily="34" charset="0"/>
            </a:endParaRPr>
          </a:p>
          <a:p>
            <a:pPr algn="l" rtl="0"/>
            <a:r>
              <a:rPr lang="fr" sz="750" b="0" i="1" u="none" baseline="0" dirty="0">
                <a:solidFill>
                  <a:schemeClr val="tx1">
                    <a:lumMod val="65000"/>
                    <a:lumOff val="35000"/>
                  </a:schemeClr>
                </a:solidFill>
                <a:latin typeface="Myriad Pro" panose="020B0503030403020204" pitchFamily="34" charset="0"/>
                <a:cs typeface="Arial" panose="020B0604020202020204" pitchFamily="34" charset="0"/>
              </a:rPr>
              <a:t>Je les ai indiqués dans mon calendrier. </a:t>
            </a:r>
          </a:p>
        </p:txBody>
      </p:sp>
    </p:spTree>
    <p:extLst>
      <p:ext uri="{BB962C8B-B14F-4D97-AF65-F5344CB8AC3E}">
        <p14:creationId xmlns:p14="http://schemas.microsoft.com/office/powerpoint/2010/main" val="304911031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c9d6dd8e-8b3a-40fc-8d53-42869e385e56">MR5Y4HSA5XPW-177197588-119</_dlc_DocId>
    <_dlc_DocIdUrl xmlns="c9d6dd8e-8b3a-40fc-8d53-42869e385e56">
      <Url>https://intbac.sharepoint.com/teams/LT/PYP/Projects/_layouts/15/DocIdRedir.aspx?ID=MR5Y4HSA5XPW-177197588-119</Url>
      <Description>MR5Y4HSA5XPW-177197588-119</Description>
    </_dlc_DocIdUrl>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89FD1F5B3044A4E9636D768D9F926CA" ma:contentTypeVersion="11" ma:contentTypeDescription="Create a new document." ma:contentTypeScope="" ma:versionID="7342c8df65bbd806d0283fce96df8772">
  <xsd:schema xmlns:xsd="http://www.w3.org/2001/XMLSchema" xmlns:xs="http://www.w3.org/2001/XMLSchema" xmlns:p="http://schemas.microsoft.com/office/2006/metadata/properties" xmlns:ns2="c9d6dd8e-8b3a-40fc-8d53-42869e385e56" xmlns:ns3="fdbc4325-9add-419c-af04-7ac98bf3a8e2" targetNamespace="http://schemas.microsoft.com/office/2006/metadata/properties" ma:root="true" ma:fieldsID="24629daba4fdcc7cbb4d84fca7b5f7d6" ns2:_="" ns3:_="">
    <xsd:import namespace="c9d6dd8e-8b3a-40fc-8d53-42869e385e56"/>
    <xsd:import namespace="fdbc4325-9add-419c-af04-7ac98bf3a8e2"/>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2:SharedWithUsers" minOccurs="0"/>
                <xsd:element ref="ns2:SharedWithDetails"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9d6dd8e-8b3a-40fc-8d53-42869e385e56"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dbc4325-9add-419c-af04-7ac98bf3a8e2"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5" nillable="true" ma:displayName="MediaServiceDateTaken" ma:hidden="true" ma:internalName="MediaServiceDateTaken" ma:readOnly="true">
      <xsd:simpleType>
        <xsd:restriction base="dms:Text"/>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FC8C2573-FD20-42EE-B656-D3D7A06404F5}">
  <ds:schemaRef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4305d7d0-e2fd-466a-911f-09bc5b9d2eae"/>
    <ds:schemaRef ds:uri="e716988c-e5ae-49c9-87a8-2a184fd10723"/>
    <ds:schemaRef ds:uri="http://www.w3.org/XML/1998/namespace"/>
    <ds:schemaRef ds:uri="http://purl.org/dc/dcmitype/"/>
    <ds:schemaRef ds:uri="c9d6dd8e-8b3a-40fc-8d53-42869e385e56"/>
  </ds:schemaRefs>
</ds:datastoreItem>
</file>

<file path=customXml/itemProps2.xml><?xml version="1.0" encoding="utf-8"?>
<ds:datastoreItem xmlns:ds="http://schemas.openxmlformats.org/officeDocument/2006/customXml" ds:itemID="{89A95816-9AAF-4FB0-A797-7C9BA094DF42}">
  <ds:schemaRefs>
    <ds:schemaRef ds:uri="http://schemas.microsoft.com/sharepoint/v3/contenttype/forms"/>
  </ds:schemaRefs>
</ds:datastoreItem>
</file>

<file path=customXml/itemProps3.xml><?xml version="1.0" encoding="utf-8"?>
<ds:datastoreItem xmlns:ds="http://schemas.openxmlformats.org/officeDocument/2006/customXml" ds:itemID="{56E91E56-4557-4B56-8A9A-C6EA0605E77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9d6dd8e-8b3a-40fc-8d53-42869e385e56"/>
    <ds:schemaRef ds:uri="fdbc4325-9add-419c-af04-7ac98bf3a8e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D1EED1ED-0C17-4EA2-A356-55F85666184A}">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Office Theme</Template>
  <TotalTime>2007</TotalTime>
  <Words>539</Words>
  <Application>Microsoft Macintosh PowerPoint</Application>
  <PresentationFormat>On-screen Show (4:3)</PresentationFormat>
  <Paragraphs>266</Paragraphs>
  <Slides>9</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Myriad Pro</vt:lpstr>
      <vt:lpstr>Wingdings</vt:lpstr>
      <vt:lpstr>Office Theme</vt:lpstr>
      <vt:lpstr>Modèle pour la planification de ma recherche  </vt:lpstr>
      <vt:lpstr>Exemples de questions de réflexion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Laura Griffin</dc:creator>
  <cp:lastModifiedBy>Alice Burke</cp:lastModifiedBy>
  <cp:revision>151</cp:revision>
  <cp:lastPrinted>2020-03-24T10:41:33Z</cp:lastPrinted>
  <dcterms:modified xsi:type="dcterms:W3CDTF">2020-04-08T14:38:44Z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0x010100B89FD1F5B3044A4E9636D768D9F926CA</vt:lpwstr>
  </property>
  <property fmtid="{D5CDD505-2E9C-101B-9397-08002B2CF9AE}" pid="3" name="_dlc_DocIdItemGuid">
    <vt:lpwstr>710b3a3e-c2f6-43f8-ba5a-aaf27aa9526f</vt:lpwstr>
  </property>
</Properties>
</file>