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5"/>
  </p:sldMasterIdLst>
  <p:notesMasterIdLst>
    <p:notesMasterId r:id="rId15"/>
  </p:notesMasterIdLst>
  <p:sldIdLst>
    <p:sldId id="264" r:id="rId6"/>
    <p:sldId id="268" r:id="rId7"/>
    <p:sldId id="256" r:id="rId8"/>
    <p:sldId id="257" r:id="rId9"/>
    <p:sldId id="262" r:id="rId10"/>
    <p:sldId id="267" r:id="rId11"/>
    <p:sldId id="261" r:id="rId12"/>
    <p:sldId id="259" r:id="rId13"/>
    <p:sldId id="260" r:id="rId14"/>
  </p:sldIdLst>
  <p:sldSz cx="9144000" cy="6858000" type="screen4x3"/>
  <p:notesSz cx="6875463" cy="100028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Griffin" initials="LG" lastIdx="33" clrIdx="0">
    <p:extLst>
      <p:ext uri="{19B8F6BF-5375-455C-9EA6-DF929625EA0E}">
        <p15:presenceInfo xmlns:p15="http://schemas.microsoft.com/office/powerpoint/2012/main" userId="S-1-5-21-703635130-1065615494-3046667154-25085" providerId="AD"/>
      </p:ext>
    </p:extLst>
  </p:cmAuthor>
  <p:cmAuthor id="2" name="Sarah Brown" initials="SB" lastIdx="21" clrIdx="1">
    <p:extLst>
      <p:ext uri="{19B8F6BF-5375-455C-9EA6-DF929625EA0E}">
        <p15:presenceInfo xmlns:p15="http://schemas.microsoft.com/office/powerpoint/2012/main" userId="S0033FFF99E67B68@LIVE.COM" providerId="AD"/>
      </p:ext>
    </p:extLst>
  </p:cmAuthor>
  <p:cmAuthor id="3" name="Sally Squirrell" initials="SS" lastIdx="6" clrIdx="2">
    <p:extLst>
      <p:ext uri="{19B8F6BF-5375-455C-9EA6-DF929625EA0E}">
        <p15:presenceInfo xmlns:p15="http://schemas.microsoft.com/office/powerpoint/2012/main" userId="S-1-5-21-703635130-1065615494-3046667154-1657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BCC"/>
    <a:srgbClr val="004B8D"/>
    <a:srgbClr val="FFCCCC"/>
    <a:srgbClr val="FFCC99"/>
    <a:srgbClr val="93DEF5"/>
    <a:srgbClr val="B2E7F8"/>
    <a:srgbClr val="004C8D"/>
    <a:srgbClr val="1AB7EA"/>
    <a:srgbClr val="6ED3F2"/>
    <a:srgbClr val="4507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26FAA6E-A12C-4681-9316-DE31095EED62}" v="220" dt="2020-04-07T12:24:28.8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9"/>
    <p:restoredTop sz="93725" autoAdjust="0"/>
  </p:normalViewPr>
  <p:slideViewPr>
    <p:cSldViewPr snapToGrid="0">
      <p:cViewPr varScale="1">
        <p:scale>
          <a:sx n="91" d="100"/>
          <a:sy n="91" d="100"/>
        </p:scale>
        <p:origin x="1088" y="17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5/10/relationships/revisionInfo" Target="revisionInfo.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notesMaster" Target="notesMasters/notesMaster1.xml"/><Relationship Id="rId10" Type="http://schemas.openxmlformats.org/officeDocument/2006/relationships/slide" Target="slides/slide5.xml"/><Relationship Id="rId19" Type="http://schemas.openxmlformats.org/officeDocument/2006/relationships/theme" Target="theme/theme1.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00A4F3-42B0-49B5-AFCE-541C8D105C41}" type="doc">
      <dgm:prSet loTypeId="urn:microsoft.com/office/officeart/2005/8/layout/hProcess9" loCatId="process" qsTypeId="urn:microsoft.com/office/officeart/2005/8/quickstyle/simple1" qsCatId="simple" csTypeId="urn:microsoft.com/office/officeart/2005/8/colors/accent1_2" csCatId="accent1" phldr="1"/>
      <dgm:spPr/>
    </dgm:pt>
    <dgm:pt modelId="{C7CA83E2-C66F-4D07-A42B-F36099E142FD}">
      <dgm:prSet phldrT="[Text]" phldr="1"/>
      <dgm:spPr>
        <a:solidFill>
          <a:schemeClr val="accent3">
            <a:lumMod val="40000"/>
            <a:lumOff val="60000"/>
          </a:schemeClr>
        </a:solidFill>
      </dgm:spPr>
      <dgm:t>
        <a:bodyPr/>
        <a:lstStyle/>
        <a:p>
          <a:endParaRPr lang="es" dirty="0"/>
        </a:p>
      </dgm:t>
    </dgm:pt>
    <dgm:pt modelId="{04B4E5CD-C0A6-43D8-B458-14FA855DF5C8}" type="parTrans" cxnId="{96DE47C7-1585-4858-BF3C-B79BD6D1F576}">
      <dgm:prSet/>
      <dgm:spPr/>
      <dgm:t>
        <a:bodyPr/>
        <a:lstStyle/>
        <a:p>
          <a:endParaRPr lang="es"/>
        </a:p>
      </dgm:t>
    </dgm:pt>
    <dgm:pt modelId="{EDAF88EA-1F28-4C55-A820-83D56F00575E}" type="sibTrans" cxnId="{96DE47C7-1585-4858-BF3C-B79BD6D1F576}">
      <dgm:prSet/>
      <dgm:spPr/>
      <dgm:t>
        <a:bodyPr/>
        <a:lstStyle/>
        <a:p>
          <a:endParaRPr lang="es"/>
        </a:p>
      </dgm:t>
    </dgm:pt>
    <dgm:pt modelId="{87A935DD-B736-434B-9E62-807E530123B7}">
      <dgm:prSet phldrT="[Text]" phldr="1"/>
      <dgm:spPr>
        <a:solidFill>
          <a:schemeClr val="accent3">
            <a:lumMod val="40000"/>
            <a:lumOff val="60000"/>
          </a:schemeClr>
        </a:solidFill>
      </dgm:spPr>
      <dgm:t>
        <a:bodyPr/>
        <a:lstStyle/>
        <a:p>
          <a:endParaRPr lang="es" dirty="0"/>
        </a:p>
      </dgm:t>
    </dgm:pt>
    <dgm:pt modelId="{E092DEAC-01CD-4489-A5D2-6D3836672C43}" type="parTrans" cxnId="{982D423D-C1D2-4F84-8A28-4AE890C02044}">
      <dgm:prSet/>
      <dgm:spPr/>
      <dgm:t>
        <a:bodyPr/>
        <a:lstStyle/>
        <a:p>
          <a:endParaRPr lang="es"/>
        </a:p>
      </dgm:t>
    </dgm:pt>
    <dgm:pt modelId="{7BECFC50-00CD-4755-A64A-45D571D9ACAB}" type="sibTrans" cxnId="{982D423D-C1D2-4F84-8A28-4AE890C02044}">
      <dgm:prSet/>
      <dgm:spPr/>
      <dgm:t>
        <a:bodyPr/>
        <a:lstStyle/>
        <a:p>
          <a:endParaRPr lang="es"/>
        </a:p>
      </dgm:t>
    </dgm:pt>
    <dgm:pt modelId="{B28D3675-E638-4AF3-AD6F-11200982C5B0}">
      <dgm:prSet phldrT="[Text]" phldr="1"/>
      <dgm:spPr>
        <a:solidFill>
          <a:schemeClr val="accent3">
            <a:lumMod val="40000"/>
            <a:lumOff val="60000"/>
          </a:schemeClr>
        </a:solidFill>
      </dgm:spPr>
      <dgm:t>
        <a:bodyPr/>
        <a:lstStyle/>
        <a:p>
          <a:endParaRPr lang="es" dirty="0"/>
        </a:p>
      </dgm:t>
    </dgm:pt>
    <dgm:pt modelId="{93947FFC-6431-4FFF-90A1-6D719EE0BDAD}" type="parTrans" cxnId="{284E1BE3-59E5-4432-A838-89CD18AFEE9D}">
      <dgm:prSet/>
      <dgm:spPr/>
      <dgm:t>
        <a:bodyPr/>
        <a:lstStyle/>
        <a:p>
          <a:endParaRPr lang="es"/>
        </a:p>
      </dgm:t>
    </dgm:pt>
    <dgm:pt modelId="{530687E1-4649-4DCA-B4D9-3B9289F2C4B7}" type="sibTrans" cxnId="{284E1BE3-59E5-4432-A838-89CD18AFEE9D}">
      <dgm:prSet/>
      <dgm:spPr/>
      <dgm:t>
        <a:bodyPr/>
        <a:lstStyle/>
        <a:p>
          <a:endParaRPr lang="es"/>
        </a:p>
      </dgm:t>
    </dgm:pt>
    <dgm:pt modelId="{27FC8317-3613-4A91-9100-0D02BB715292}">
      <dgm:prSet/>
      <dgm:spPr>
        <a:solidFill>
          <a:schemeClr val="accent3">
            <a:lumMod val="40000"/>
            <a:lumOff val="60000"/>
          </a:schemeClr>
        </a:solidFill>
      </dgm:spPr>
      <dgm:t>
        <a:bodyPr/>
        <a:lstStyle/>
        <a:p>
          <a:endParaRPr lang="es"/>
        </a:p>
      </dgm:t>
    </dgm:pt>
    <dgm:pt modelId="{60373474-9231-4CDC-9795-6D8D999A617B}" type="parTrans" cxnId="{7C226EBB-F361-478A-BE66-ECE98EA79EA7}">
      <dgm:prSet/>
      <dgm:spPr/>
      <dgm:t>
        <a:bodyPr/>
        <a:lstStyle/>
        <a:p>
          <a:endParaRPr lang="es"/>
        </a:p>
      </dgm:t>
    </dgm:pt>
    <dgm:pt modelId="{F7A7C8DA-49DC-48B6-B642-AAC13EB163BA}" type="sibTrans" cxnId="{7C226EBB-F361-478A-BE66-ECE98EA79EA7}">
      <dgm:prSet/>
      <dgm:spPr/>
      <dgm:t>
        <a:bodyPr/>
        <a:lstStyle/>
        <a:p>
          <a:endParaRPr lang="es"/>
        </a:p>
      </dgm:t>
    </dgm:pt>
    <dgm:pt modelId="{474D7B9A-001F-4AE5-AFE8-128D94A3EDFE}">
      <dgm:prSet/>
      <dgm:spPr>
        <a:solidFill>
          <a:schemeClr val="accent3">
            <a:lumMod val="40000"/>
            <a:lumOff val="60000"/>
          </a:schemeClr>
        </a:solidFill>
      </dgm:spPr>
      <dgm:t>
        <a:bodyPr/>
        <a:lstStyle/>
        <a:p>
          <a:endParaRPr lang="es"/>
        </a:p>
      </dgm:t>
    </dgm:pt>
    <dgm:pt modelId="{58BFFA18-E6FA-44B7-86EF-FC18F7F9C41B}" type="parTrans" cxnId="{B973AFB4-FE4D-4147-BFC6-4E31965E0E24}">
      <dgm:prSet/>
      <dgm:spPr/>
      <dgm:t>
        <a:bodyPr/>
        <a:lstStyle/>
        <a:p>
          <a:endParaRPr lang="es"/>
        </a:p>
      </dgm:t>
    </dgm:pt>
    <dgm:pt modelId="{10DBB602-2FBF-4679-BDC8-69234C5087A5}" type="sibTrans" cxnId="{B973AFB4-FE4D-4147-BFC6-4E31965E0E24}">
      <dgm:prSet/>
      <dgm:spPr/>
      <dgm:t>
        <a:bodyPr/>
        <a:lstStyle/>
        <a:p>
          <a:endParaRPr lang="es"/>
        </a:p>
      </dgm:t>
    </dgm:pt>
    <dgm:pt modelId="{F0C79899-5DFF-44AA-ADD9-38074E85BAA6}">
      <dgm:prSet/>
      <dgm:spPr>
        <a:solidFill>
          <a:schemeClr val="accent3">
            <a:lumMod val="40000"/>
            <a:lumOff val="60000"/>
          </a:schemeClr>
        </a:solidFill>
      </dgm:spPr>
      <dgm:t>
        <a:bodyPr/>
        <a:lstStyle/>
        <a:p>
          <a:endParaRPr lang="es"/>
        </a:p>
      </dgm:t>
    </dgm:pt>
    <dgm:pt modelId="{EA257634-F992-4420-A760-57EA73D81BB0}" type="parTrans" cxnId="{4F08178F-3031-4ADB-A987-2DA905E4E4E4}">
      <dgm:prSet/>
      <dgm:spPr/>
      <dgm:t>
        <a:bodyPr/>
        <a:lstStyle/>
        <a:p>
          <a:endParaRPr lang="es"/>
        </a:p>
      </dgm:t>
    </dgm:pt>
    <dgm:pt modelId="{A36CE2E7-FB6E-41B7-A764-68B3D34FC094}" type="sibTrans" cxnId="{4F08178F-3031-4ADB-A987-2DA905E4E4E4}">
      <dgm:prSet/>
      <dgm:spPr/>
      <dgm:t>
        <a:bodyPr/>
        <a:lstStyle/>
        <a:p>
          <a:endParaRPr lang="es"/>
        </a:p>
      </dgm:t>
    </dgm:pt>
    <dgm:pt modelId="{FD40BCF9-92E3-4F85-9F19-7BD991157C94}" type="pres">
      <dgm:prSet presAssocID="{DF00A4F3-42B0-49B5-AFCE-541C8D105C41}" presName="CompostProcess" presStyleCnt="0">
        <dgm:presLayoutVars>
          <dgm:dir/>
          <dgm:resizeHandles val="exact"/>
        </dgm:presLayoutVars>
      </dgm:prSet>
      <dgm:spPr/>
    </dgm:pt>
    <dgm:pt modelId="{DF8CF877-74B6-4317-A5FF-64042D408DE9}" type="pres">
      <dgm:prSet presAssocID="{DF00A4F3-42B0-49B5-AFCE-541C8D105C41}" presName="arrow" presStyleLbl="bgShp" presStyleIdx="0" presStyleCnt="1" custScaleX="117647" custLinFactNeighborX="3879" custLinFactNeighborY="-23229"/>
      <dgm:spPr>
        <a:solidFill>
          <a:schemeClr val="accent3">
            <a:lumMod val="75000"/>
          </a:schemeClr>
        </a:solidFill>
      </dgm:spPr>
    </dgm:pt>
    <dgm:pt modelId="{F3189527-A107-4647-A477-E80A852D483F}" type="pres">
      <dgm:prSet presAssocID="{DF00A4F3-42B0-49B5-AFCE-541C8D105C41}" presName="linearProcess" presStyleCnt="0"/>
      <dgm:spPr/>
    </dgm:pt>
    <dgm:pt modelId="{4E61F58B-ECD0-4469-B15D-D8EFD63779EE}" type="pres">
      <dgm:prSet presAssocID="{C7CA83E2-C66F-4D07-A42B-F36099E142FD}" presName="textNode" presStyleLbl="node1" presStyleIdx="0" presStyleCnt="6" custScaleX="38737" custScaleY="79414">
        <dgm:presLayoutVars>
          <dgm:bulletEnabled val="1"/>
        </dgm:presLayoutVars>
      </dgm:prSet>
      <dgm:spPr/>
    </dgm:pt>
    <dgm:pt modelId="{6BA2CA65-AF52-4728-A595-4BCAE127698B}" type="pres">
      <dgm:prSet presAssocID="{EDAF88EA-1F28-4C55-A820-83D56F00575E}" presName="sibTrans" presStyleCnt="0"/>
      <dgm:spPr/>
    </dgm:pt>
    <dgm:pt modelId="{E5D3EC8E-8634-47DE-93CF-950E37F8C1B0}" type="pres">
      <dgm:prSet presAssocID="{87A935DD-B736-434B-9E62-807E530123B7}" presName="textNode" presStyleLbl="node1" presStyleIdx="1" presStyleCnt="6" custScaleX="38737" custScaleY="79414">
        <dgm:presLayoutVars>
          <dgm:bulletEnabled val="1"/>
        </dgm:presLayoutVars>
      </dgm:prSet>
      <dgm:spPr/>
    </dgm:pt>
    <dgm:pt modelId="{269D9060-9E51-44DC-BA00-827D71B9D974}" type="pres">
      <dgm:prSet presAssocID="{7BECFC50-00CD-4755-A64A-45D571D9ACAB}" presName="sibTrans" presStyleCnt="0"/>
      <dgm:spPr/>
    </dgm:pt>
    <dgm:pt modelId="{ED52A5DC-98E8-401D-8182-1BCB31C2F44F}" type="pres">
      <dgm:prSet presAssocID="{B28D3675-E638-4AF3-AD6F-11200982C5B0}" presName="textNode" presStyleLbl="node1" presStyleIdx="2" presStyleCnt="6" custScaleX="38737" custScaleY="79414">
        <dgm:presLayoutVars>
          <dgm:bulletEnabled val="1"/>
        </dgm:presLayoutVars>
      </dgm:prSet>
      <dgm:spPr/>
    </dgm:pt>
    <dgm:pt modelId="{637D3A79-92AA-493F-A269-BB9E88622E3E}" type="pres">
      <dgm:prSet presAssocID="{530687E1-4649-4DCA-B4D9-3B9289F2C4B7}" presName="sibTrans" presStyleCnt="0"/>
      <dgm:spPr/>
    </dgm:pt>
    <dgm:pt modelId="{0BFBC287-803F-4CDB-B8EA-84C013471B1C}" type="pres">
      <dgm:prSet presAssocID="{27FC8317-3613-4A91-9100-0D02BB715292}" presName="textNode" presStyleLbl="node1" presStyleIdx="3" presStyleCnt="6" custScaleX="38737" custScaleY="79414">
        <dgm:presLayoutVars>
          <dgm:bulletEnabled val="1"/>
        </dgm:presLayoutVars>
      </dgm:prSet>
      <dgm:spPr/>
    </dgm:pt>
    <dgm:pt modelId="{60080359-D0BB-4FD7-A819-552F9EF27D3B}" type="pres">
      <dgm:prSet presAssocID="{F7A7C8DA-49DC-48B6-B642-AAC13EB163BA}" presName="sibTrans" presStyleCnt="0"/>
      <dgm:spPr/>
    </dgm:pt>
    <dgm:pt modelId="{1A085642-4345-45AD-A638-7597A59D69C3}" type="pres">
      <dgm:prSet presAssocID="{474D7B9A-001F-4AE5-AFE8-128D94A3EDFE}" presName="textNode" presStyleLbl="node1" presStyleIdx="4" presStyleCnt="6" custScaleX="38737" custScaleY="79414">
        <dgm:presLayoutVars>
          <dgm:bulletEnabled val="1"/>
        </dgm:presLayoutVars>
      </dgm:prSet>
      <dgm:spPr/>
    </dgm:pt>
    <dgm:pt modelId="{C5824E38-FBC9-4751-AFF1-A921B8A101B9}" type="pres">
      <dgm:prSet presAssocID="{10DBB602-2FBF-4679-BDC8-69234C5087A5}" presName="sibTrans" presStyleCnt="0"/>
      <dgm:spPr/>
    </dgm:pt>
    <dgm:pt modelId="{F304AE8C-FA88-497C-B96E-9201ADBAEC0F}" type="pres">
      <dgm:prSet presAssocID="{F0C79899-5DFF-44AA-ADD9-38074E85BAA6}" presName="textNode" presStyleLbl="node1" presStyleIdx="5" presStyleCnt="6" custScaleX="38737" custScaleY="79414">
        <dgm:presLayoutVars>
          <dgm:bulletEnabled val="1"/>
        </dgm:presLayoutVars>
      </dgm:prSet>
      <dgm:spPr/>
    </dgm:pt>
  </dgm:ptLst>
  <dgm:cxnLst>
    <dgm:cxn modelId="{E9FF2D09-F9E0-4579-8418-CB0621B68206}" type="presOf" srcId="{474D7B9A-001F-4AE5-AFE8-128D94A3EDFE}" destId="{1A085642-4345-45AD-A638-7597A59D69C3}" srcOrd="0" destOrd="0" presId="urn:microsoft.com/office/officeart/2005/8/layout/hProcess9"/>
    <dgm:cxn modelId="{53C72F1D-5DE2-44C0-B210-E37DDEB24EF1}" type="presOf" srcId="{B28D3675-E638-4AF3-AD6F-11200982C5B0}" destId="{ED52A5DC-98E8-401D-8182-1BCB31C2F44F}" srcOrd="0" destOrd="0" presId="urn:microsoft.com/office/officeart/2005/8/layout/hProcess9"/>
    <dgm:cxn modelId="{7A556D2D-D1D5-40D5-938F-9AA88D50D15B}" type="presOf" srcId="{DF00A4F3-42B0-49B5-AFCE-541C8D105C41}" destId="{FD40BCF9-92E3-4F85-9F19-7BD991157C94}" srcOrd="0" destOrd="0" presId="urn:microsoft.com/office/officeart/2005/8/layout/hProcess9"/>
    <dgm:cxn modelId="{982D423D-C1D2-4F84-8A28-4AE890C02044}" srcId="{DF00A4F3-42B0-49B5-AFCE-541C8D105C41}" destId="{87A935DD-B736-434B-9E62-807E530123B7}" srcOrd="1" destOrd="0" parTransId="{E092DEAC-01CD-4489-A5D2-6D3836672C43}" sibTransId="{7BECFC50-00CD-4755-A64A-45D571D9ACAB}"/>
    <dgm:cxn modelId="{C9DD613E-5136-49D6-8CBD-F30A77B380C1}" type="presOf" srcId="{27FC8317-3613-4A91-9100-0D02BB715292}" destId="{0BFBC287-803F-4CDB-B8EA-84C013471B1C}" srcOrd="0" destOrd="0" presId="urn:microsoft.com/office/officeart/2005/8/layout/hProcess9"/>
    <dgm:cxn modelId="{F78CC086-919C-4648-AD1C-4B4FA19CC3EF}" type="presOf" srcId="{C7CA83E2-C66F-4D07-A42B-F36099E142FD}" destId="{4E61F58B-ECD0-4469-B15D-D8EFD63779EE}" srcOrd="0" destOrd="0" presId="urn:microsoft.com/office/officeart/2005/8/layout/hProcess9"/>
    <dgm:cxn modelId="{4F08178F-3031-4ADB-A987-2DA905E4E4E4}" srcId="{DF00A4F3-42B0-49B5-AFCE-541C8D105C41}" destId="{F0C79899-5DFF-44AA-ADD9-38074E85BAA6}" srcOrd="5" destOrd="0" parTransId="{EA257634-F992-4420-A760-57EA73D81BB0}" sibTransId="{A36CE2E7-FB6E-41B7-A764-68B3D34FC094}"/>
    <dgm:cxn modelId="{62785BA3-0CD5-4891-AC61-5C40D1755518}" type="presOf" srcId="{87A935DD-B736-434B-9E62-807E530123B7}" destId="{E5D3EC8E-8634-47DE-93CF-950E37F8C1B0}" srcOrd="0" destOrd="0" presId="urn:microsoft.com/office/officeart/2005/8/layout/hProcess9"/>
    <dgm:cxn modelId="{A806A3AC-2D85-4454-B7FD-A169A5E1F546}" type="presOf" srcId="{F0C79899-5DFF-44AA-ADD9-38074E85BAA6}" destId="{F304AE8C-FA88-497C-B96E-9201ADBAEC0F}" srcOrd="0" destOrd="0" presId="urn:microsoft.com/office/officeart/2005/8/layout/hProcess9"/>
    <dgm:cxn modelId="{B973AFB4-FE4D-4147-BFC6-4E31965E0E24}" srcId="{DF00A4F3-42B0-49B5-AFCE-541C8D105C41}" destId="{474D7B9A-001F-4AE5-AFE8-128D94A3EDFE}" srcOrd="4" destOrd="0" parTransId="{58BFFA18-E6FA-44B7-86EF-FC18F7F9C41B}" sibTransId="{10DBB602-2FBF-4679-BDC8-69234C5087A5}"/>
    <dgm:cxn modelId="{7C226EBB-F361-478A-BE66-ECE98EA79EA7}" srcId="{DF00A4F3-42B0-49B5-AFCE-541C8D105C41}" destId="{27FC8317-3613-4A91-9100-0D02BB715292}" srcOrd="3" destOrd="0" parTransId="{60373474-9231-4CDC-9795-6D8D999A617B}" sibTransId="{F7A7C8DA-49DC-48B6-B642-AAC13EB163BA}"/>
    <dgm:cxn modelId="{96DE47C7-1585-4858-BF3C-B79BD6D1F576}" srcId="{DF00A4F3-42B0-49B5-AFCE-541C8D105C41}" destId="{C7CA83E2-C66F-4D07-A42B-F36099E142FD}" srcOrd="0" destOrd="0" parTransId="{04B4E5CD-C0A6-43D8-B458-14FA855DF5C8}" sibTransId="{EDAF88EA-1F28-4C55-A820-83D56F00575E}"/>
    <dgm:cxn modelId="{284E1BE3-59E5-4432-A838-89CD18AFEE9D}" srcId="{DF00A4F3-42B0-49B5-AFCE-541C8D105C41}" destId="{B28D3675-E638-4AF3-AD6F-11200982C5B0}" srcOrd="2" destOrd="0" parTransId="{93947FFC-6431-4FFF-90A1-6D719EE0BDAD}" sibTransId="{530687E1-4649-4DCA-B4D9-3B9289F2C4B7}"/>
    <dgm:cxn modelId="{0761B8A8-01CB-4EF3-AA45-C5DF7F5D9EFD}" type="presParOf" srcId="{FD40BCF9-92E3-4F85-9F19-7BD991157C94}" destId="{DF8CF877-74B6-4317-A5FF-64042D408DE9}" srcOrd="0" destOrd="0" presId="urn:microsoft.com/office/officeart/2005/8/layout/hProcess9"/>
    <dgm:cxn modelId="{3A689F4A-38AF-4926-B29F-0B97E9747243}" type="presParOf" srcId="{FD40BCF9-92E3-4F85-9F19-7BD991157C94}" destId="{F3189527-A107-4647-A477-E80A852D483F}" srcOrd="1" destOrd="0" presId="urn:microsoft.com/office/officeart/2005/8/layout/hProcess9"/>
    <dgm:cxn modelId="{B52C2ECF-6BBC-4639-8E12-77555F3E01DF}" type="presParOf" srcId="{F3189527-A107-4647-A477-E80A852D483F}" destId="{4E61F58B-ECD0-4469-B15D-D8EFD63779EE}" srcOrd="0" destOrd="0" presId="urn:microsoft.com/office/officeart/2005/8/layout/hProcess9"/>
    <dgm:cxn modelId="{D0E03921-5B22-4AA6-8C11-2F5D0D73877A}" type="presParOf" srcId="{F3189527-A107-4647-A477-E80A852D483F}" destId="{6BA2CA65-AF52-4728-A595-4BCAE127698B}" srcOrd="1" destOrd="0" presId="urn:microsoft.com/office/officeart/2005/8/layout/hProcess9"/>
    <dgm:cxn modelId="{05ABAAA5-0CF6-474A-9636-B54F132B7F40}" type="presParOf" srcId="{F3189527-A107-4647-A477-E80A852D483F}" destId="{E5D3EC8E-8634-47DE-93CF-950E37F8C1B0}" srcOrd="2" destOrd="0" presId="urn:microsoft.com/office/officeart/2005/8/layout/hProcess9"/>
    <dgm:cxn modelId="{B86C7425-9F20-42E1-B233-E8418E8A652C}" type="presParOf" srcId="{F3189527-A107-4647-A477-E80A852D483F}" destId="{269D9060-9E51-44DC-BA00-827D71B9D974}" srcOrd="3" destOrd="0" presId="urn:microsoft.com/office/officeart/2005/8/layout/hProcess9"/>
    <dgm:cxn modelId="{410CD80F-6485-44E5-8E2E-B483FC1D0010}" type="presParOf" srcId="{F3189527-A107-4647-A477-E80A852D483F}" destId="{ED52A5DC-98E8-401D-8182-1BCB31C2F44F}" srcOrd="4" destOrd="0" presId="urn:microsoft.com/office/officeart/2005/8/layout/hProcess9"/>
    <dgm:cxn modelId="{31C3867D-9CFA-4EA9-9BE0-AFCD478DC476}" type="presParOf" srcId="{F3189527-A107-4647-A477-E80A852D483F}" destId="{637D3A79-92AA-493F-A269-BB9E88622E3E}" srcOrd="5" destOrd="0" presId="urn:microsoft.com/office/officeart/2005/8/layout/hProcess9"/>
    <dgm:cxn modelId="{F49834D5-119E-4696-87C2-F3A5DF4035E5}" type="presParOf" srcId="{F3189527-A107-4647-A477-E80A852D483F}" destId="{0BFBC287-803F-4CDB-B8EA-84C013471B1C}" srcOrd="6" destOrd="0" presId="urn:microsoft.com/office/officeart/2005/8/layout/hProcess9"/>
    <dgm:cxn modelId="{B222FF4D-43C3-47CD-87DA-E0A592ED6294}" type="presParOf" srcId="{F3189527-A107-4647-A477-E80A852D483F}" destId="{60080359-D0BB-4FD7-A819-552F9EF27D3B}" srcOrd="7" destOrd="0" presId="urn:microsoft.com/office/officeart/2005/8/layout/hProcess9"/>
    <dgm:cxn modelId="{E2E04937-6F8D-4C8C-ABE7-AEA4A7464323}" type="presParOf" srcId="{F3189527-A107-4647-A477-E80A852D483F}" destId="{1A085642-4345-45AD-A638-7597A59D69C3}" srcOrd="8" destOrd="0" presId="urn:microsoft.com/office/officeart/2005/8/layout/hProcess9"/>
    <dgm:cxn modelId="{2EE10D67-9BE3-4FF2-80FD-E8024F9B8AAD}" type="presParOf" srcId="{F3189527-A107-4647-A477-E80A852D483F}" destId="{C5824E38-FBC9-4751-AFF1-A921B8A101B9}" srcOrd="9" destOrd="0" presId="urn:microsoft.com/office/officeart/2005/8/layout/hProcess9"/>
    <dgm:cxn modelId="{5D5E2940-B67B-460B-BF64-F3EBA80D93A2}" type="presParOf" srcId="{F3189527-A107-4647-A477-E80A852D483F}" destId="{F304AE8C-FA88-497C-B96E-9201ADBAEC0F}" srcOrd="1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8CF877-74B6-4317-A5FF-64042D408DE9}">
      <dsp:nvSpPr>
        <dsp:cNvPr id="0" name=""/>
        <dsp:cNvSpPr/>
      </dsp:nvSpPr>
      <dsp:spPr>
        <a:xfrm>
          <a:off x="3" y="0"/>
          <a:ext cx="6761485" cy="987631"/>
        </a:xfrm>
        <a:prstGeom prst="rightArrow">
          <a:avLst/>
        </a:prstGeom>
        <a:solidFill>
          <a:schemeClr val="accent3">
            <a:lumMod val="75000"/>
          </a:schemeClr>
        </a:solidFill>
        <a:ln>
          <a:noFill/>
        </a:ln>
        <a:effectLst/>
      </dsp:spPr>
      <dsp:style>
        <a:lnRef idx="0">
          <a:scrgbClr r="0" g="0" b="0"/>
        </a:lnRef>
        <a:fillRef idx="1">
          <a:scrgbClr r="0" g="0" b="0"/>
        </a:fillRef>
        <a:effectRef idx="0">
          <a:scrgbClr r="0" g="0" b="0"/>
        </a:effectRef>
        <a:fontRef idx="minor"/>
      </dsp:style>
    </dsp:sp>
    <dsp:sp modelId="{4E61F58B-ECD0-4469-B15D-D8EFD63779EE}">
      <dsp:nvSpPr>
        <dsp:cNvPr id="0" name=""/>
        <dsp:cNvSpPr/>
      </dsp:nvSpPr>
      <dsp:spPr>
        <a:xfrm>
          <a:off x="178280"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s" sz="1300" kern="1200" dirty="0"/>
        </a:p>
      </dsp:txBody>
      <dsp:txXfrm>
        <a:off x="193595" y="352267"/>
        <a:ext cx="755129" cy="283096"/>
      </dsp:txXfrm>
    </dsp:sp>
    <dsp:sp modelId="{E5D3EC8E-8634-47DE-93CF-950E37F8C1B0}">
      <dsp:nvSpPr>
        <dsp:cNvPr id="0" name=""/>
        <dsp:cNvSpPr/>
      </dsp:nvSpPr>
      <dsp:spPr>
        <a:xfrm>
          <a:off x="1302114"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s" sz="1300" kern="1200" dirty="0"/>
        </a:p>
      </dsp:txBody>
      <dsp:txXfrm>
        <a:off x="1317429" y="352267"/>
        <a:ext cx="755129" cy="283096"/>
      </dsp:txXfrm>
    </dsp:sp>
    <dsp:sp modelId="{ED52A5DC-98E8-401D-8182-1BCB31C2F44F}">
      <dsp:nvSpPr>
        <dsp:cNvPr id="0" name=""/>
        <dsp:cNvSpPr/>
      </dsp:nvSpPr>
      <dsp:spPr>
        <a:xfrm>
          <a:off x="2425947"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s" sz="1300" kern="1200" dirty="0"/>
        </a:p>
      </dsp:txBody>
      <dsp:txXfrm>
        <a:off x="2441262" y="352267"/>
        <a:ext cx="755129" cy="283096"/>
      </dsp:txXfrm>
    </dsp:sp>
    <dsp:sp modelId="{0BFBC287-803F-4CDB-B8EA-84C013471B1C}">
      <dsp:nvSpPr>
        <dsp:cNvPr id="0" name=""/>
        <dsp:cNvSpPr/>
      </dsp:nvSpPr>
      <dsp:spPr>
        <a:xfrm>
          <a:off x="3549781"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s" sz="1300" kern="1200"/>
        </a:p>
      </dsp:txBody>
      <dsp:txXfrm>
        <a:off x="3565096" y="352267"/>
        <a:ext cx="755129" cy="283096"/>
      </dsp:txXfrm>
    </dsp:sp>
    <dsp:sp modelId="{1A085642-4345-45AD-A638-7597A59D69C3}">
      <dsp:nvSpPr>
        <dsp:cNvPr id="0" name=""/>
        <dsp:cNvSpPr/>
      </dsp:nvSpPr>
      <dsp:spPr>
        <a:xfrm>
          <a:off x="4673615"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s" sz="1300" kern="1200"/>
        </a:p>
      </dsp:txBody>
      <dsp:txXfrm>
        <a:off x="4688930" y="352267"/>
        <a:ext cx="755129" cy="283096"/>
      </dsp:txXfrm>
    </dsp:sp>
    <dsp:sp modelId="{F304AE8C-FA88-497C-B96E-9201ADBAEC0F}">
      <dsp:nvSpPr>
        <dsp:cNvPr id="0" name=""/>
        <dsp:cNvSpPr/>
      </dsp:nvSpPr>
      <dsp:spPr>
        <a:xfrm>
          <a:off x="5797449" y="336952"/>
          <a:ext cx="785759" cy="313726"/>
        </a:xfrm>
        <a:prstGeom prst="roundRect">
          <a:avLst/>
        </a:prstGeom>
        <a:solidFill>
          <a:schemeClr val="accent3">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endParaRPr lang="es" sz="1300" kern="1200"/>
        </a:p>
      </dsp:txBody>
      <dsp:txXfrm>
        <a:off x="5812764" y="352267"/>
        <a:ext cx="755129" cy="283096"/>
      </dsp:txXfrm>
    </dsp:sp>
  </dsp:spTree>
</dsp:drawing>
</file>

<file path=ppt/diagrams/layout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9367" cy="501879"/>
          </a:xfrm>
          <a:prstGeom prst="rect">
            <a:avLst/>
          </a:prstGeom>
        </p:spPr>
        <p:txBody>
          <a:bodyPr vert="horz" lIns="96442" tIns="48221" rIns="96442" bIns="48221" rtlCol="0"/>
          <a:lstStyle>
            <a:lvl1pPr algn="l">
              <a:defRPr sz="1300"/>
            </a:lvl1pPr>
          </a:lstStyle>
          <a:p>
            <a:endParaRPr lang="nl-NL"/>
          </a:p>
        </p:txBody>
      </p:sp>
      <p:sp>
        <p:nvSpPr>
          <p:cNvPr id="3" name="Date Placeholder 2"/>
          <p:cNvSpPr>
            <a:spLocks noGrp="1"/>
          </p:cNvSpPr>
          <p:nvPr>
            <p:ph type="dt" idx="1"/>
          </p:nvPr>
        </p:nvSpPr>
        <p:spPr>
          <a:xfrm>
            <a:off x="3894505" y="0"/>
            <a:ext cx="2979367" cy="501879"/>
          </a:xfrm>
          <a:prstGeom prst="rect">
            <a:avLst/>
          </a:prstGeom>
        </p:spPr>
        <p:txBody>
          <a:bodyPr vert="horz" lIns="96442" tIns="48221" rIns="96442" bIns="48221" rtlCol="0"/>
          <a:lstStyle>
            <a:lvl1pPr algn="r">
              <a:defRPr sz="1300"/>
            </a:lvl1pPr>
          </a:lstStyle>
          <a:p>
            <a:fld id="{8F0D6DD7-AAF4-4AD1-A807-F32911CBDB59}" type="datetimeFigureOut">
              <a:rPr lang="nl-NL" smtClean="0"/>
              <a:t>08-04-2020</a:t>
            </a:fld>
            <a:endParaRPr lang="nl-NL"/>
          </a:p>
        </p:txBody>
      </p:sp>
      <p:sp>
        <p:nvSpPr>
          <p:cNvPr id="4" name="Slide Image Placeholder 3"/>
          <p:cNvSpPr>
            <a:spLocks noGrp="1" noRot="1" noChangeAspect="1"/>
          </p:cNvSpPr>
          <p:nvPr>
            <p:ph type="sldImg" idx="2"/>
          </p:nvPr>
        </p:nvSpPr>
        <p:spPr>
          <a:xfrm>
            <a:off x="1189038" y="1250950"/>
            <a:ext cx="4497387" cy="3375025"/>
          </a:xfrm>
          <a:prstGeom prst="rect">
            <a:avLst/>
          </a:prstGeom>
          <a:noFill/>
          <a:ln w="12700">
            <a:solidFill>
              <a:prstClr val="black"/>
            </a:solidFill>
          </a:ln>
        </p:spPr>
        <p:txBody>
          <a:bodyPr vert="horz" lIns="96442" tIns="48221" rIns="96442" bIns="48221" rtlCol="0" anchor="ctr"/>
          <a:lstStyle/>
          <a:p>
            <a:endParaRPr lang="nl-NL"/>
          </a:p>
        </p:txBody>
      </p:sp>
      <p:sp>
        <p:nvSpPr>
          <p:cNvPr id="5" name="Notes Placeholder 4"/>
          <p:cNvSpPr>
            <a:spLocks noGrp="1"/>
          </p:cNvSpPr>
          <p:nvPr>
            <p:ph type="body" sz="quarter" idx="3"/>
          </p:nvPr>
        </p:nvSpPr>
        <p:spPr>
          <a:xfrm>
            <a:off x="687547" y="4813866"/>
            <a:ext cx="5500370" cy="3938617"/>
          </a:xfrm>
          <a:prstGeom prst="rect">
            <a:avLst/>
          </a:prstGeom>
        </p:spPr>
        <p:txBody>
          <a:bodyPr vert="horz" lIns="96442" tIns="48221" rIns="96442" bIns="48221"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nl-NL"/>
          </a:p>
        </p:txBody>
      </p:sp>
      <p:sp>
        <p:nvSpPr>
          <p:cNvPr id="6" name="Footer Placeholder 5"/>
          <p:cNvSpPr>
            <a:spLocks noGrp="1"/>
          </p:cNvSpPr>
          <p:nvPr>
            <p:ph type="ftr" sz="quarter" idx="4"/>
          </p:nvPr>
        </p:nvSpPr>
        <p:spPr>
          <a:xfrm>
            <a:off x="0" y="9500961"/>
            <a:ext cx="2979367" cy="501878"/>
          </a:xfrm>
          <a:prstGeom prst="rect">
            <a:avLst/>
          </a:prstGeom>
        </p:spPr>
        <p:txBody>
          <a:bodyPr vert="horz" lIns="96442" tIns="48221" rIns="96442" bIns="48221" rtlCol="0" anchor="b"/>
          <a:lstStyle>
            <a:lvl1pPr algn="l">
              <a:defRPr sz="1300"/>
            </a:lvl1pPr>
          </a:lstStyle>
          <a:p>
            <a:endParaRPr lang="nl-NL"/>
          </a:p>
        </p:txBody>
      </p:sp>
      <p:sp>
        <p:nvSpPr>
          <p:cNvPr id="7" name="Slide Number Placeholder 6"/>
          <p:cNvSpPr>
            <a:spLocks noGrp="1"/>
          </p:cNvSpPr>
          <p:nvPr>
            <p:ph type="sldNum" sz="quarter" idx="5"/>
          </p:nvPr>
        </p:nvSpPr>
        <p:spPr>
          <a:xfrm>
            <a:off x="3894505" y="9500961"/>
            <a:ext cx="2979367" cy="501878"/>
          </a:xfrm>
          <a:prstGeom prst="rect">
            <a:avLst/>
          </a:prstGeom>
        </p:spPr>
        <p:txBody>
          <a:bodyPr vert="horz" lIns="96442" tIns="48221" rIns="96442" bIns="48221" rtlCol="0" anchor="b"/>
          <a:lstStyle>
            <a:lvl1pPr algn="r">
              <a:defRPr sz="1300"/>
            </a:lvl1pPr>
          </a:lstStyle>
          <a:p>
            <a:fld id="{DA5C0FF9-4DAC-4611-9542-F11F31DDDDF3}" type="slidenum">
              <a:rPr lang="nl-NL" smtClean="0"/>
              <a:t>‹#›</a:t>
            </a:fld>
            <a:endParaRPr lang="nl-NL"/>
          </a:p>
        </p:txBody>
      </p:sp>
    </p:spTree>
    <p:extLst>
      <p:ext uri="{BB962C8B-B14F-4D97-AF65-F5344CB8AC3E}">
        <p14:creationId xmlns:p14="http://schemas.microsoft.com/office/powerpoint/2010/main" val="1585419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10"/>
          </p:nvPr>
        </p:nvSpPr>
        <p:spPr/>
        <p:txBody>
          <a:bodyPr/>
          <a:lstStyle/>
          <a:p>
            <a:pPr algn="l" rtl="0"/>
            <a:fld id="{DA5C0FF9-4DAC-4611-9542-F11F31DDDDF3}" type="slidenum">
              <a:rPr/>
              <a:t>3</a:t>
            </a:fld>
            <a:endParaRPr lang="es"/>
          </a:p>
        </p:txBody>
      </p:sp>
    </p:spTree>
    <p:extLst>
      <p:ext uri="{BB962C8B-B14F-4D97-AF65-F5344CB8AC3E}">
        <p14:creationId xmlns:p14="http://schemas.microsoft.com/office/powerpoint/2010/main" val="1502822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10"/>
          </p:nvPr>
        </p:nvSpPr>
        <p:spPr/>
        <p:txBody>
          <a:bodyPr/>
          <a:lstStyle/>
          <a:p>
            <a:pPr algn="l" rtl="0"/>
            <a:fld id="{DA5C0FF9-4DAC-4611-9542-F11F31DDDDF3}" type="slidenum">
              <a:rPr/>
              <a:t>4</a:t>
            </a:fld>
            <a:endParaRPr lang="es"/>
          </a:p>
        </p:txBody>
      </p:sp>
    </p:spTree>
    <p:extLst>
      <p:ext uri="{BB962C8B-B14F-4D97-AF65-F5344CB8AC3E}">
        <p14:creationId xmlns:p14="http://schemas.microsoft.com/office/powerpoint/2010/main" val="262828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10"/>
          </p:nvPr>
        </p:nvSpPr>
        <p:spPr/>
        <p:txBody>
          <a:bodyPr/>
          <a:lstStyle/>
          <a:p>
            <a:pPr algn="l" rtl="0"/>
            <a:fld id="{DA5C0FF9-4DAC-4611-9542-F11F31DDDDF3}" type="slidenum">
              <a:rPr/>
              <a:t>5</a:t>
            </a:fld>
            <a:endParaRPr lang="es"/>
          </a:p>
        </p:txBody>
      </p:sp>
    </p:spTree>
    <p:extLst>
      <p:ext uri="{BB962C8B-B14F-4D97-AF65-F5344CB8AC3E}">
        <p14:creationId xmlns:p14="http://schemas.microsoft.com/office/powerpoint/2010/main" val="37689129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10"/>
          </p:nvPr>
        </p:nvSpPr>
        <p:spPr/>
        <p:txBody>
          <a:bodyPr/>
          <a:lstStyle/>
          <a:p>
            <a:pPr algn="l" rtl="0"/>
            <a:fld id="{DA5C0FF9-4DAC-4611-9542-F11F31DDDDF3}" type="slidenum">
              <a:rPr/>
              <a:t>6</a:t>
            </a:fld>
            <a:endParaRPr lang="es"/>
          </a:p>
        </p:txBody>
      </p:sp>
    </p:spTree>
    <p:extLst>
      <p:ext uri="{BB962C8B-B14F-4D97-AF65-F5344CB8AC3E}">
        <p14:creationId xmlns:p14="http://schemas.microsoft.com/office/powerpoint/2010/main" val="36018975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89038" y="1250950"/>
            <a:ext cx="4497387" cy="3375025"/>
          </a:xfrm>
        </p:spPr>
      </p:sp>
      <p:sp>
        <p:nvSpPr>
          <p:cNvPr id="3" name="Notes Placeholder 2"/>
          <p:cNvSpPr>
            <a:spLocks noGrp="1"/>
          </p:cNvSpPr>
          <p:nvPr>
            <p:ph type="body" idx="1"/>
          </p:nvPr>
        </p:nvSpPr>
        <p:spPr/>
        <p:txBody>
          <a:bodyPr/>
          <a:lstStyle/>
          <a:p>
            <a:endParaRPr lang="es" dirty="0"/>
          </a:p>
        </p:txBody>
      </p:sp>
      <p:sp>
        <p:nvSpPr>
          <p:cNvPr id="4" name="Slide Number Placeholder 3"/>
          <p:cNvSpPr>
            <a:spLocks noGrp="1"/>
          </p:cNvSpPr>
          <p:nvPr>
            <p:ph type="sldNum" sz="quarter" idx="10"/>
          </p:nvPr>
        </p:nvSpPr>
        <p:spPr/>
        <p:txBody>
          <a:bodyPr/>
          <a:lstStyle/>
          <a:p>
            <a:pPr algn="l" rtl="0"/>
            <a:fld id="{DA5C0FF9-4DAC-4611-9542-F11F31DDDDF3}" type="slidenum">
              <a:rPr/>
              <a:t>9</a:t>
            </a:fld>
            <a:endParaRPr lang="es"/>
          </a:p>
        </p:txBody>
      </p:sp>
    </p:spTree>
    <p:extLst>
      <p:ext uri="{BB962C8B-B14F-4D97-AF65-F5344CB8AC3E}">
        <p14:creationId xmlns:p14="http://schemas.microsoft.com/office/powerpoint/2010/main" val="10899490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B031BC2-3824-46E0-AA97-8A56F079B7C9}"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6468911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601857B-E39B-4112-8E67-DC36174E1B4A}"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739278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F39E12D-DAEF-4A83-91EE-CE227A0F3375}"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36482925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43A2ABE-8ACA-427A-8116-A90E0B288BAF}"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4045401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BB6F3D8-9DED-49FD-BB18-975022832468}" type="datetime1">
              <a:rPr lang="nl-NL" smtClean="0"/>
              <a:t>08-04-2020</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5357515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3DB647C-26DE-4F43-B0AF-6576C79A0261}" type="datetime1">
              <a:rPr lang="nl-NL" smtClean="0"/>
              <a:t>08-04-2020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7345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3A95C9E-E5D6-4D2D-8A76-D292533FD697}" type="datetime1">
              <a:rPr lang="nl-NL" smtClean="0"/>
              <a:t>08-04-2020</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44995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1FFAB70-FD22-419F-9F01-35C321346FC7}" type="datetime1">
              <a:rPr lang="nl-NL" smtClean="0"/>
              <a:t>08-04-2020</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34954808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806A7E-DEA6-4BFD-8360-4FEB7B86AF53}" type="datetime1">
              <a:rPr lang="nl-NL" smtClean="0"/>
              <a:t>08-04-2020</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18855783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5BE59EC-5398-4093-9F26-BD47BD805AE6}" type="datetime1">
              <a:rPr lang="nl-NL" smtClean="0"/>
              <a:t>08-04-2020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10632873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495352CA-94A6-4C3D-A0E7-F8F9E8D9EE6D}" type="datetime1">
              <a:rPr lang="nl-NL" smtClean="0"/>
              <a:t>08-04-2020</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35786CCC-1347-47B7-9C98-AE42452EEDFB}" type="slidenum">
              <a:rPr lang="nl-NL" smtClean="0"/>
              <a:t>‹#›</a:t>
            </a:fld>
            <a:endParaRPr lang="nl-NL"/>
          </a:p>
        </p:txBody>
      </p:sp>
    </p:spTree>
    <p:extLst>
      <p:ext uri="{BB962C8B-B14F-4D97-AF65-F5344CB8AC3E}">
        <p14:creationId xmlns:p14="http://schemas.microsoft.com/office/powerpoint/2010/main" val="22265292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F3212C8-7046-44C5-B239-67F9AEC924F3}" type="datetime1">
              <a:rPr lang="nl-NL" smtClean="0"/>
              <a:t>08-04-2020</a:t>
            </a:fld>
            <a:endParaRPr lang="nl-NL"/>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5786CCC-1347-47B7-9C98-AE42452EEDFB}" type="slidenum">
              <a:rPr lang="nl-NL" smtClean="0"/>
              <a:t>‹#›</a:t>
            </a:fld>
            <a:endParaRPr lang="nl-NL"/>
          </a:p>
        </p:txBody>
      </p:sp>
    </p:spTree>
    <p:extLst>
      <p:ext uri="{BB962C8B-B14F-4D97-AF65-F5344CB8AC3E}">
        <p14:creationId xmlns:p14="http://schemas.microsoft.com/office/powerpoint/2010/main" val="33211536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2.sv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334E8E-5B4D-4CF4-81EF-8CD8E30BB751}"/>
              </a:ext>
            </a:extLst>
          </p:cNvPr>
          <p:cNvSpPr>
            <a:spLocks noGrp="1"/>
          </p:cNvSpPr>
          <p:nvPr>
            <p:ph type="title"/>
          </p:nvPr>
        </p:nvSpPr>
        <p:spPr>
          <a:xfrm>
            <a:off x="628650" y="356248"/>
            <a:ext cx="7886700" cy="1117445"/>
          </a:xfrm>
        </p:spPr>
        <p:txBody>
          <a:bodyPr>
            <a:noAutofit/>
          </a:bodyPr>
          <a:lstStyle/>
          <a:p>
            <a:pPr algn="ctr" rtl="0"/>
            <a:r>
              <a:rPr lang="es" sz="3200" b="0" i="0" u="none" baseline="0" dirty="0">
                <a:solidFill>
                  <a:srgbClr val="1AB7EA"/>
                </a:solidFill>
                <a:latin typeface="Arial" panose="020B0604020202020204" pitchFamily="34" charset="0"/>
                <a:cs typeface="Arial" panose="020B0604020202020204" pitchFamily="34" charset="0"/>
              </a:rPr>
              <a:t>Plantilla de planificador para mi indagación</a:t>
            </a:r>
            <a:r>
              <a:rPr lang="es" sz="2800" b="0" i="0" u="none" baseline="0" dirty="0">
                <a:solidFill>
                  <a:srgbClr val="1AB7EA"/>
                </a:solidFill>
                <a:latin typeface="Arial" panose="020B0604020202020204" pitchFamily="34" charset="0"/>
                <a:cs typeface="Arial" panose="020B0604020202020204" pitchFamily="34" charset="0"/>
              </a:rPr>
              <a:t> </a:t>
            </a:r>
            <a:br>
              <a:rPr lang="es" sz="2800" dirty="0">
                <a:solidFill>
                  <a:srgbClr val="1AB7EA"/>
                </a:solidFill>
                <a:latin typeface="Arial" panose="020B0604020202020204" pitchFamily="34" charset="0"/>
                <a:cs typeface="Arial" panose="020B0604020202020204" pitchFamily="34" charset="0"/>
              </a:rPr>
            </a:br>
            <a:endParaRPr lang="es" sz="2800"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ECDC81A8-6552-4D12-BF54-5C904385A4B7}"/>
              </a:ext>
            </a:extLst>
          </p:cNvPr>
          <p:cNvSpPr>
            <a:spLocks noGrp="1"/>
          </p:cNvSpPr>
          <p:nvPr>
            <p:ph idx="1"/>
          </p:nvPr>
        </p:nvSpPr>
        <p:spPr>
          <a:xfrm>
            <a:off x="628650" y="1171852"/>
            <a:ext cx="7886700" cy="5184499"/>
          </a:xfrm>
        </p:spPr>
        <p:txBody>
          <a:bodyPr>
            <a:normAutofit fontScale="40000" lnSpcReduction="20000"/>
          </a:bodyPr>
          <a:lstStyle/>
          <a:p>
            <a:pPr marL="0" indent="0" algn="l" rtl="0">
              <a:lnSpc>
                <a:spcPct val="120000"/>
              </a:lnSpc>
              <a:buNone/>
            </a:pPr>
            <a:r>
              <a:rPr lang="es" sz="3300" b="1" i="0" u="none" baseline="0" dirty="0">
                <a:solidFill>
                  <a:srgbClr val="00B0F0"/>
                </a:solidFill>
                <a:latin typeface="Myriad Pro" panose="020B0503030403020204"/>
              </a:rPr>
              <a:t>Instrucciones: Cómo trabajar con esta plantilla</a:t>
            </a:r>
            <a:endParaRPr lang="es" sz="3300" dirty="0">
              <a:solidFill>
                <a:srgbClr val="00B0F0"/>
              </a:solidFill>
              <a:latin typeface="Myriad Pro" panose="020B0503030403020204"/>
            </a:endParaRPr>
          </a:p>
          <a:p>
            <a:pPr marL="0" indent="0" algn="l" rtl="0">
              <a:lnSpc>
                <a:spcPct val="120000"/>
              </a:lnSpc>
              <a:buNone/>
            </a:pPr>
            <a:endParaRPr lang="es" b="1" dirty="0">
              <a:solidFill>
                <a:srgbClr val="00B0F0"/>
              </a:solidFill>
              <a:latin typeface="Myriad Pro" panose="020B0503030403020204"/>
            </a:endParaRPr>
          </a:p>
          <a:p>
            <a:pPr marL="0" indent="0" algn="l" rtl="0">
              <a:lnSpc>
                <a:spcPct val="120000"/>
              </a:lnSpc>
              <a:buNone/>
            </a:pPr>
            <a:r>
              <a:rPr lang="es" b="1" i="0" u="none" baseline="0" dirty="0">
                <a:solidFill>
                  <a:srgbClr val="00B0F0"/>
                </a:solidFill>
                <a:latin typeface="Myriad Pro" panose="020B0503030403020204"/>
              </a:rPr>
              <a:t>Los maestros, o los padres o tutores:  </a:t>
            </a:r>
            <a:endParaRPr lang="es" dirty="0">
              <a:solidFill>
                <a:srgbClr val="00B0F0"/>
              </a:solidFill>
              <a:latin typeface="Myriad Pro" panose="020B0503030403020204"/>
            </a:endParaRPr>
          </a:p>
          <a:p>
            <a:pPr lvl="0" algn="l" rtl="0">
              <a:lnSpc>
                <a:spcPct val="120000"/>
              </a:lnSpc>
            </a:pPr>
            <a:r>
              <a:rPr lang="es" b="0" i="0" u="none" baseline="0" dirty="0">
                <a:solidFill>
                  <a:schemeClr val="accent1"/>
                </a:solidFill>
                <a:latin typeface="Myriad Pro" panose="020B0503030403020204"/>
              </a:rPr>
              <a:t>Hacen una copia de esta plantilla.</a:t>
            </a:r>
          </a:p>
          <a:p>
            <a:pPr lvl="0" algn="l" rtl="0">
              <a:lnSpc>
                <a:spcPct val="120000"/>
              </a:lnSpc>
            </a:pPr>
            <a:r>
              <a:rPr lang="es" b="0" i="0" u="none" baseline="0" dirty="0">
                <a:solidFill>
                  <a:schemeClr val="accent1"/>
                </a:solidFill>
                <a:latin typeface="Myriad Pro" panose="020B0503030403020204"/>
              </a:rPr>
              <a:t>Apoyan a sus hijos o alumnos para que trabajen con el planificador de la forma más autónoma posible. </a:t>
            </a:r>
          </a:p>
          <a:p>
            <a:pPr lvl="0" algn="l" rtl="0">
              <a:lnSpc>
                <a:spcPct val="120000"/>
              </a:lnSpc>
            </a:pPr>
            <a:r>
              <a:rPr lang="es" b="0" i="0" u="none" baseline="0" dirty="0">
                <a:solidFill>
                  <a:schemeClr val="accent1"/>
                </a:solidFill>
                <a:latin typeface="Myriad Pro" panose="020B0503030403020204"/>
              </a:rPr>
              <a:t>Preguntan y se interesan frecuentemente por lo que están aprendiendo sus hijos o alumnos, y por cómo lo están aprendiendo. Intentan mantener conversaciones de modo que fomenten la exploración y la reflexión. Se aseguran de que la discusión se desarrolle más como una conversación que como un interrogatorio. Muestran interés por los conocimientos adquiridos hasta la fecha y el método de aprendizaje utilizado.  </a:t>
            </a:r>
          </a:p>
          <a:p>
            <a:pPr lvl="0" algn="l" rtl="0">
              <a:lnSpc>
                <a:spcPct val="120000"/>
              </a:lnSpc>
            </a:pPr>
            <a:r>
              <a:rPr lang="es" b="0" i="0" u="none" baseline="0" dirty="0">
                <a:solidFill>
                  <a:schemeClr val="accent1"/>
                </a:solidFill>
                <a:latin typeface="Myriad Pro" panose="020B0503030403020204"/>
              </a:rPr>
              <a:t>Plantean preguntas de modo que sus hijos o alumnos tengan oportunidades de explorar ideas, hipótesis, problemas y soluciones. Intentan favorecer los descubrimientos independientes y abstenerse de hacer demasiadas sugerencias. Preguntan qué parte del aprendizaje les resulta difícil o para qué creen que necesitan ayuda. Dedican tiempo a conversar con los niños acerca de las diversas ideas, hipótesis y problemas que los propios niños tienen, de modo que ellos puedan proponer sus propias soluciones. </a:t>
            </a:r>
          </a:p>
          <a:p>
            <a:pPr lvl="0" algn="l" rtl="0">
              <a:lnSpc>
                <a:spcPct val="120000"/>
              </a:lnSpc>
            </a:pPr>
            <a:r>
              <a:rPr lang="es" b="0" i="0" u="none" baseline="0" dirty="0">
                <a:solidFill>
                  <a:schemeClr val="accent1"/>
                </a:solidFill>
                <a:latin typeface="Myriad Pro" panose="020B0503030403020204"/>
              </a:rPr>
              <a:t>Comprueban periódicamente el nivel de interés y participación activa de los niños. </a:t>
            </a:r>
          </a:p>
          <a:p>
            <a:pPr lvl="0" algn="l" rtl="0">
              <a:lnSpc>
                <a:spcPct val="120000"/>
              </a:lnSpc>
            </a:pPr>
            <a:r>
              <a:rPr lang="es" b="0" i="0" u="none" baseline="0" dirty="0">
                <a:solidFill>
                  <a:schemeClr val="accent1"/>
                </a:solidFill>
                <a:latin typeface="Myriad Pro" panose="020B0503030403020204"/>
              </a:rPr>
              <a:t>Se plantean organizar a los niños de dos en dos o en grupos pequeños (virtualmente a través de Skype, Zoom, Google, etc.; por teléfono, o en grupos dentro de la familia) para que puedan hablar de su aprendizaje y hacerse sugerencias y comentarios durante todo el proceso de indagación. </a:t>
            </a:r>
          </a:p>
          <a:p>
            <a:pPr lvl="0" algn="l" rtl="0">
              <a:lnSpc>
                <a:spcPct val="120000"/>
              </a:lnSpc>
            </a:pPr>
            <a:r>
              <a:rPr lang="es" b="0" i="0" u="none" baseline="0" dirty="0">
                <a:solidFill>
                  <a:schemeClr val="accent1"/>
                </a:solidFill>
                <a:latin typeface="Myriad Pro" panose="020B0503030403020204"/>
              </a:rPr>
              <a:t>Se centran en el proceso de aprendizaje, en lugar de en el producto. Las indagaciones personales son una oportunidad para que los alumnos desarrollen habilidades de pensamiento crítico y aprendan a investigar y a plantear preguntas que aumenten su aprendizaje e inspiren otras preguntas. </a:t>
            </a:r>
          </a:p>
          <a:p>
            <a:pPr marL="0" indent="0" algn="l" rtl="0">
              <a:lnSpc>
                <a:spcPct val="120000"/>
              </a:lnSpc>
              <a:buNone/>
            </a:pPr>
            <a:endParaRPr lang="es" sz="1400" dirty="0">
              <a:solidFill>
                <a:srgbClr val="365F91"/>
              </a:solidFill>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a:extLst>
              <a:ext uri="{FF2B5EF4-FFF2-40B4-BE49-F238E27FC236}">
                <a16:creationId xmlns:a16="http://schemas.microsoft.com/office/drawing/2014/main" id="{E72C9147-D9EB-4896-A138-AED606B88F0F}"/>
              </a:ext>
            </a:extLst>
          </p:cNvPr>
          <p:cNvSpPr>
            <a:spLocks noGrp="1"/>
          </p:cNvSpPr>
          <p:nvPr>
            <p:ph type="sldNum" sz="quarter" idx="12"/>
          </p:nvPr>
        </p:nvSpPr>
        <p:spPr/>
        <p:txBody>
          <a:bodyPr/>
          <a:lstStyle/>
          <a:p>
            <a:pPr algn="r" rtl="0"/>
            <a:fld id="{35786CCC-1347-47B7-9C98-AE42452EEDFB}" type="slidenum">
              <a:rPr/>
              <a:t>1</a:t>
            </a:fld>
            <a:endParaRPr lang="es"/>
          </a:p>
        </p:txBody>
      </p:sp>
    </p:spTree>
    <p:extLst>
      <p:ext uri="{BB962C8B-B14F-4D97-AF65-F5344CB8AC3E}">
        <p14:creationId xmlns:p14="http://schemas.microsoft.com/office/powerpoint/2010/main" val="119512381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9F33F66-FEBF-4229-B639-12DC3DB8D111}"/>
              </a:ext>
            </a:extLst>
          </p:cNvPr>
          <p:cNvSpPr>
            <a:spLocks noGrp="1"/>
          </p:cNvSpPr>
          <p:nvPr>
            <p:ph type="title"/>
          </p:nvPr>
        </p:nvSpPr>
        <p:spPr/>
        <p:txBody>
          <a:bodyPr>
            <a:normAutofit/>
          </a:bodyPr>
          <a:lstStyle/>
          <a:p>
            <a:pPr algn="l" rtl="0"/>
            <a:r>
              <a:rPr lang="es" sz="3600" b="0" i="0" u="none" baseline="0">
                <a:solidFill>
                  <a:srgbClr val="00B0F0"/>
                </a:solidFill>
                <a:latin typeface="Myriad Pro"/>
              </a:rPr>
              <a:t>Preguntas de reflexión que pueden plantearse </a:t>
            </a:r>
          </a:p>
        </p:txBody>
      </p:sp>
      <p:sp>
        <p:nvSpPr>
          <p:cNvPr id="9" name="Content Placeholder 8">
            <a:extLst>
              <a:ext uri="{FF2B5EF4-FFF2-40B4-BE49-F238E27FC236}">
                <a16:creationId xmlns:a16="http://schemas.microsoft.com/office/drawing/2014/main" id="{D998E875-36ED-4A42-BCB8-F7A916AC5713}"/>
              </a:ext>
            </a:extLst>
          </p:cNvPr>
          <p:cNvSpPr>
            <a:spLocks noGrp="1"/>
          </p:cNvSpPr>
          <p:nvPr>
            <p:ph idx="1"/>
          </p:nvPr>
        </p:nvSpPr>
        <p:spPr/>
        <p:txBody>
          <a:bodyPr>
            <a:normAutofit lnSpcReduction="10000"/>
          </a:bodyPr>
          <a:lstStyle/>
          <a:p>
            <a:pPr algn="l" rtl="0"/>
            <a:r>
              <a:rPr lang="es" sz="1500" b="0" i="0" u="none" baseline="0" dirty="0">
                <a:solidFill>
                  <a:srgbClr val="006BCC"/>
                </a:solidFill>
                <a:latin typeface="Myriad Pro"/>
              </a:rPr>
              <a:t>¿Qué has aprendido hoy?</a:t>
            </a:r>
            <a:r>
              <a:rPr lang="es" sz="1500" b="0" i="1" u="none" baseline="0" dirty="0">
                <a:solidFill>
                  <a:srgbClr val="006BCC"/>
                </a:solidFill>
                <a:latin typeface="Myriad Pro"/>
              </a:rPr>
              <a:t> </a:t>
            </a:r>
          </a:p>
          <a:p>
            <a:pPr algn="l" rtl="0"/>
            <a:r>
              <a:rPr lang="es" sz="1500" b="0" i="0" u="none" baseline="0" dirty="0">
                <a:solidFill>
                  <a:srgbClr val="006BCC"/>
                </a:solidFill>
                <a:latin typeface="Myriad Pro"/>
              </a:rPr>
              <a:t>¿Qué es lo que aún no comprendes?</a:t>
            </a:r>
            <a:r>
              <a:rPr lang="es" sz="1500" b="0" i="1" u="none" baseline="0" dirty="0">
                <a:solidFill>
                  <a:srgbClr val="006BCC"/>
                </a:solidFill>
                <a:latin typeface="Myriad Pro"/>
              </a:rPr>
              <a:t> </a:t>
            </a:r>
          </a:p>
          <a:p>
            <a:pPr algn="l" rtl="0">
              <a:lnSpc>
                <a:spcPct val="110000"/>
              </a:lnSpc>
            </a:pPr>
            <a:r>
              <a:rPr lang="es" sz="1500" b="0" i="0" u="none" baseline="0" dirty="0">
                <a:solidFill>
                  <a:srgbClr val="006BCC"/>
                </a:solidFill>
                <a:latin typeface="Myriad Pro"/>
              </a:rPr>
              <a:t>¿Qué preguntas nuevas tienes?</a:t>
            </a:r>
            <a:r>
              <a:rPr lang="es" sz="1500" b="0" i="1" u="none" baseline="0" dirty="0">
                <a:solidFill>
                  <a:srgbClr val="006BCC"/>
                </a:solidFill>
                <a:latin typeface="Myriad Pro"/>
              </a:rPr>
              <a:t> </a:t>
            </a:r>
          </a:p>
          <a:p>
            <a:pPr algn="l" rtl="0"/>
            <a:r>
              <a:rPr lang="es" sz="1500" b="0" i="0" u="none" baseline="0" dirty="0">
                <a:solidFill>
                  <a:srgbClr val="006BCC"/>
                </a:solidFill>
                <a:latin typeface="Myriad Pro"/>
              </a:rPr>
              <a:t>¿Han cambiado tus ideas o tu forma de pensar?</a:t>
            </a:r>
            <a:r>
              <a:rPr lang="es" sz="1500" b="0" i="1" u="none" baseline="0" dirty="0">
                <a:solidFill>
                  <a:srgbClr val="006BCC"/>
                </a:solidFill>
                <a:latin typeface="Myriad Pro"/>
              </a:rPr>
              <a:t> </a:t>
            </a:r>
            <a:r>
              <a:rPr lang="es" sz="1500" b="0" i="0" u="none" baseline="0" dirty="0">
                <a:solidFill>
                  <a:srgbClr val="006BCC"/>
                </a:solidFill>
                <a:latin typeface="Myriad Pro"/>
              </a:rPr>
              <a:t>¿Por qué?</a:t>
            </a:r>
            <a:r>
              <a:rPr lang="es" sz="1500" b="0" i="1" u="none" baseline="0" dirty="0">
                <a:solidFill>
                  <a:srgbClr val="006BCC"/>
                </a:solidFill>
                <a:latin typeface="Myriad Pro"/>
              </a:rPr>
              <a:t> </a:t>
            </a:r>
          </a:p>
          <a:p>
            <a:pPr algn="l" rtl="0"/>
            <a:r>
              <a:rPr lang="es" sz="1500" b="0" i="0" u="none" baseline="0" dirty="0">
                <a:solidFill>
                  <a:srgbClr val="006BCC"/>
                </a:solidFill>
                <a:latin typeface="Myriad Pro"/>
              </a:rPr>
              <a:t>¿Cuáles son las distintas opiniones o perspectivas que existen respecto a este tema?</a:t>
            </a:r>
            <a:r>
              <a:rPr lang="es" sz="1500" b="0" i="1" u="none" baseline="0" dirty="0">
                <a:solidFill>
                  <a:srgbClr val="006BCC"/>
                </a:solidFill>
                <a:latin typeface="Myriad Pro"/>
              </a:rPr>
              <a:t> </a:t>
            </a:r>
            <a:r>
              <a:rPr lang="es" sz="1500" b="0" i="0" u="none" baseline="0" dirty="0">
                <a:solidFill>
                  <a:srgbClr val="006BCC"/>
                </a:solidFill>
                <a:latin typeface="Myriad Pro"/>
              </a:rPr>
              <a:t>¿Cuál es la tuya y por qué?</a:t>
            </a:r>
            <a:r>
              <a:rPr lang="es" sz="1500" b="0" i="1" u="none" baseline="0" dirty="0">
                <a:solidFill>
                  <a:srgbClr val="006BCC"/>
                </a:solidFill>
                <a:latin typeface="Myriad Pro"/>
              </a:rPr>
              <a:t> </a:t>
            </a:r>
          </a:p>
          <a:p>
            <a:pPr algn="l" rtl="0"/>
            <a:r>
              <a:rPr lang="es" sz="1500" b="0" i="0" u="none" baseline="0" dirty="0">
                <a:solidFill>
                  <a:srgbClr val="006BCC"/>
                </a:solidFill>
                <a:latin typeface="Myriad Pro"/>
              </a:rPr>
              <a:t>¿Puedes explicar tu aprendizaje de distintas formas?</a:t>
            </a:r>
            <a:r>
              <a:rPr lang="es" sz="1500" b="0" i="1" u="none" baseline="0" dirty="0">
                <a:solidFill>
                  <a:srgbClr val="006BCC"/>
                </a:solidFill>
                <a:latin typeface="Myriad Pro"/>
              </a:rPr>
              <a:t> </a:t>
            </a:r>
          </a:p>
          <a:p>
            <a:pPr algn="l" rtl="0"/>
            <a:r>
              <a:rPr lang="es" sz="1500" b="0" i="0" u="none" baseline="0" dirty="0">
                <a:solidFill>
                  <a:srgbClr val="006BCC"/>
                </a:solidFill>
                <a:latin typeface="Myriad Pro"/>
              </a:rPr>
              <a:t>¿Cómo se relaciona tu aprendizaje con el ámbito local o global?</a:t>
            </a:r>
            <a:r>
              <a:rPr lang="es" sz="1500" b="0" i="1" u="none" baseline="0" dirty="0">
                <a:solidFill>
                  <a:srgbClr val="006BCC"/>
                </a:solidFill>
                <a:latin typeface="Myriad Pro"/>
              </a:rPr>
              <a:t> </a:t>
            </a:r>
          </a:p>
          <a:p>
            <a:pPr algn="l" rtl="0"/>
            <a:r>
              <a:rPr lang="es" sz="1500" b="0" i="0" u="none" baseline="0" dirty="0">
                <a:solidFill>
                  <a:srgbClr val="006BCC"/>
                </a:solidFill>
                <a:latin typeface="Myriad Pro"/>
              </a:rPr>
              <a:t>¿Sobre qué deseas saber más?</a:t>
            </a:r>
            <a:r>
              <a:rPr lang="es" sz="1500" b="0" i="1" u="none" baseline="0" dirty="0">
                <a:solidFill>
                  <a:srgbClr val="006BCC"/>
                </a:solidFill>
                <a:latin typeface="Myriad Pro"/>
              </a:rPr>
              <a:t> </a:t>
            </a:r>
          </a:p>
          <a:p>
            <a:pPr algn="l" rtl="0"/>
            <a:r>
              <a:rPr lang="es" sz="1500" b="0" i="0" u="none" baseline="0" dirty="0">
                <a:solidFill>
                  <a:srgbClr val="006BCC"/>
                </a:solidFill>
                <a:latin typeface="Myriad Pro"/>
              </a:rPr>
              <a:t>¿Qué eres capaz de hacer ya?</a:t>
            </a:r>
            <a:r>
              <a:rPr lang="es" sz="1500" b="0" i="1" u="none" baseline="0" dirty="0">
                <a:solidFill>
                  <a:srgbClr val="006BCC"/>
                </a:solidFill>
                <a:latin typeface="Myriad Pro"/>
              </a:rPr>
              <a:t> </a:t>
            </a:r>
          </a:p>
          <a:p>
            <a:pPr algn="l" rtl="0"/>
            <a:r>
              <a:rPr lang="es" sz="1500" b="0" i="0" u="none" baseline="0" dirty="0">
                <a:solidFill>
                  <a:srgbClr val="006BCC"/>
                </a:solidFill>
                <a:latin typeface="Myriad Pro"/>
              </a:rPr>
              <a:t>¿En qué trabajarás a continuación?</a:t>
            </a:r>
            <a:r>
              <a:rPr lang="es" sz="1500" b="0" i="1" u="none" baseline="0" dirty="0">
                <a:solidFill>
                  <a:srgbClr val="006BCC"/>
                </a:solidFill>
                <a:latin typeface="Myriad Pro"/>
              </a:rPr>
              <a:t> </a:t>
            </a:r>
          </a:p>
          <a:p>
            <a:pPr algn="l" rtl="0"/>
            <a:r>
              <a:rPr lang="es" sz="1500" b="0" i="0" u="none" baseline="0" dirty="0">
                <a:solidFill>
                  <a:srgbClr val="006BCC"/>
                </a:solidFill>
                <a:latin typeface="Myriad Pro"/>
              </a:rPr>
              <a:t>¿Qué puedes hacer para aprender de forma más eficaz?</a:t>
            </a:r>
            <a:r>
              <a:rPr lang="es" sz="1500" b="0" i="1" u="none" baseline="0" dirty="0">
                <a:solidFill>
                  <a:srgbClr val="006BCC"/>
                </a:solidFill>
                <a:latin typeface="Myriad Pro"/>
              </a:rPr>
              <a:t> </a:t>
            </a:r>
          </a:p>
          <a:p>
            <a:pPr marL="0" indent="0" algn="l" rtl="0">
              <a:buNone/>
            </a:pPr>
            <a:endParaRPr lang="es" sz="1400" dirty="0">
              <a:solidFill>
                <a:srgbClr val="006BCC"/>
              </a:solidFill>
              <a:latin typeface="Myriad Pro"/>
            </a:endParaRPr>
          </a:p>
          <a:p>
            <a:pPr marL="0" indent="0" algn="l" rtl="0">
              <a:buNone/>
            </a:pPr>
            <a:r>
              <a:rPr lang="es" sz="1400" b="0" i="0" u="none" baseline="0" dirty="0">
                <a:solidFill>
                  <a:srgbClr val="00B0F0"/>
                </a:solidFill>
                <a:latin typeface="Myriad Pro" panose="020B0503030403020204"/>
              </a:rPr>
              <a:t>Se recuerda a los padres que pueden usar la etiqueta #pypparents en redes sociales como Twitter para consultar información sobre el PEP y compartir ideas y comentarios. </a:t>
            </a:r>
          </a:p>
          <a:p>
            <a:endParaRPr lang="es" dirty="0"/>
          </a:p>
          <a:p>
            <a:endParaRPr lang="es" sz="1800" dirty="0"/>
          </a:p>
          <a:p>
            <a:endParaRPr lang="es" sz="2000" dirty="0">
              <a:latin typeface="Myriad Pro"/>
            </a:endParaRPr>
          </a:p>
          <a:p>
            <a:endParaRPr lang="es" dirty="0"/>
          </a:p>
        </p:txBody>
      </p:sp>
      <p:sp>
        <p:nvSpPr>
          <p:cNvPr id="2" name="Slide Number Placeholder 1">
            <a:extLst>
              <a:ext uri="{FF2B5EF4-FFF2-40B4-BE49-F238E27FC236}">
                <a16:creationId xmlns:a16="http://schemas.microsoft.com/office/drawing/2014/main" id="{522DE5D8-162F-47B1-9CC0-519ADD74571C}"/>
              </a:ext>
            </a:extLst>
          </p:cNvPr>
          <p:cNvSpPr>
            <a:spLocks noGrp="1"/>
          </p:cNvSpPr>
          <p:nvPr>
            <p:ph type="sldNum" sz="quarter" idx="12"/>
          </p:nvPr>
        </p:nvSpPr>
        <p:spPr/>
        <p:txBody>
          <a:bodyPr/>
          <a:lstStyle/>
          <a:p>
            <a:pPr algn="r" rtl="0"/>
            <a:fld id="{35786CCC-1347-47B7-9C98-AE42452EEDFB}" type="slidenum">
              <a:rPr/>
              <a:t>2</a:t>
            </a:fld>
            <a:endParaRPr lang="es"/>
          </a:p>
        </p:txBody>
      </p:sp>
    </p:spTree>
    <p:extLst>
      <p:ext uri="{BB962C8B-B14F-4D97-AF65-F5344CB8AC3E}">
        <p14:creationId xmlns:p14="http://schemas.microsoft.com/office/powerpoint/2010/main" val="42649019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extBox 21"/>
          <p:cNvSpPr txBox="1"/>
          <p:nvPr/>
        </p:nvSpPr>
        <p:spPr>
          <a:xfrm>
            <a:off x="417136" y="3757556"/>
            <a:ext cx="6907491" cy="207749"/>
          </a:xfrm>
          <a:prstGeom prst="rect">
            <a:avLst/>
          </a:prstGeom>
          <a:noFill/>
        </p:spPr>
        <p:txBody>
          <a:bodyPr wrap="square" rtlCol="0">
            <a:spAutoFit/>
          </a:bodyPr>
          <a:lstStyle/>
          <a:p>
            <a:endParaRPr lang="es" sz="750" b="1" dirty="0">
              <a:latin typeface="Arial" panose="020B0604020202020204" pitchFamily="34" charset="0"/>
              <a:cs typeface="Arial" panose="020B0604020202020204" pitchFamily="34" charset="0"/>
            </a:endParaRPr>
          </a:p>
        </p:txBody>
      </p:sp>
      <p:sp>
        <p:nvSpPr>
          <p:cNvPr id="24" name="Slide Number Placeholder 23"/>
          <p:cNvSpPr>
            <a:spLocks noGrp="1"/>
          </p:cNvSpPr>
          <p:nvPr>
            <p:ph type="sldNum" sz="quarter" idx="12"/>
          </p:nvPr>
        </p:nvSpPr>
        <p:spPr/>
        <p:txBody>
          <a:bodyPr/>
          <a:lstStyle/>
          <a:p>
            <a:pPr algn="r" rtl="0"/>
            <a:fld id="{35786CCC-1347-47B7-9C98-AE42452EEDFB}" type="slidenum">
              <a:rPr/>
              <a:t>3</a:t>
            </a:fld>
            <a:endParaRPr lang="es"/>
          </a:p>
        </p:txBody>
      </p:sp>
      <p:sp>
        <p:nvSpPr>
          <p:cNvPr id="2" name="TextBox 1"/>
          <p:cNvSpPr txBox="1"/>
          <p:nvPr/>
        </p:nvSpPr>
        <p:spPr>
          <a:xfrm>
            <a:off x="0" y="180541"/>
            <a:ext cx="9143999" cy="338554"/>
          </a:xfrm>
          <a:prstGeom prst="rect">
            <a:avLst/>
          </a:prstGeom>
          <a:noFill/>
        </p:spPr>
        <p:txBody>
          <a:bodyPr wrap="square" rtlCol="0">
            <a:spAutoFit/>
          </a:bodyPr>
          <a:lstStyle/>
          <a:p>
            <a:pPr algn="ctr" rtl="0"/>
            <a:r>
              <a:rPr lang="es" sz="1600" b="1" i="0" u="none" baseline="0">
                <a:solidFill>
                  <a:srgbClr val="004B8D"/>
                </a:solidFill>
                <a:latin typeface="Myriad Pro" panose="020B0503030403020204" pitchFamily="34" charset="0"/>
                <a:cs typeface="Arial" panose="020B0604020202020204" pitchFamily="34" charset="0"/>
              </a:rPr>
              <a:t>Reflexión sobre mi indagación personal </a:t>
            </a:r>
          </a:p>
        </p:txBody>
      </p:sp>
      <p:grpSp>
        <p:nvGrpSpPr>
          <p:cNvPr id="30" name="Group 29">
            <a:extLst>
              <a:ext uri="{FF2B5EF4-FFF2-40B4-BE49-F238E27FC236}">
                <a16:creationId xmlns:a16="http://schemas.microsoft.com/office/drawing/2014/main" id="{02588BBF-D979-4239-BE48-DA1A94262AC4}"/>
              </a:ext>
            </a:extLst>
          </p:cNvPr>
          <p:cNvGrpSpPr/>
          <p:nvPr/>
        </p:nvGrpSpPr>
        <p:grpSpPr>
          <a:xfrm>
            <a:off x="417136" y="1388535"/>
            <a:ext cx="4154864" cy="4891349"/>
            <a:chOff x="814548" y="1407770"/>
            <a:chExt cx="10950102" cy="2480009"/>
          </a:xfrm>
          <a:solidFill>
            <a:schemeClr val="bg1">
              <a:lumMod val="85000"/>
            </a:schemeClr>
          </a:solidFill>
        </p:grpSpPr>
        <p:sp>
          <p:nvSpPr>
            <p:cNvPr id="6" name="Rectangle: Rounded Corners 5">
              <a:extLst>
                <a:ext uri="{FF2B5EF4-FFF2-40B4-BE49-F238E27FC236}">
                  <a16:creationId xmlns:a16="http://schemas.microsoft.com/office/drawing/2014/main" id="{3872C561-C544-43CA-8C3D-C42079E22845}"/>
                </a:ext>
              </a:extLst>
            </p:cNvPr>
            <p:cNvSpPr/>
            <p:nvPr/>
          </p:nvSpPr>
          <p:spPr>
            <a:xfrm>
              <a:off x="814548" y="1407770"/>
              <a:ext cx="10950102" cy="1236654"/>
            </a:xfrm>
            <a:prstGeom prst="roundRect">
              <a:avLst/>
            </a:prstGeom>
            <a:solidFill>
              <a:srgbClr val="B2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es" sz="1000" b="1" i="0" u="none" baseline="0">
                  <a:solidFill>
                    <a:srgbClr val="004B8D"/>
                  </a:solidFill>
                  <a:latin typeface="Myriad Pro" panose="020B0503030403020204" pitchFamily="34" charset="0"/>
                  <a:cs typeface="Arial" panose="020B0604020202020204" pitchFamily="34" charset="0"/>
                </a:rPr>
                <a:t>1. Inicio del proceso: reflexión</a:t>
              </a:r>
              <a:endParaRPr lang="es" sz="1000" b="1" dirty="0">
                <a:solidFill>
                  <a:srgbClr val="004B8D"/>
                </a:solidFill>
                <a:latin typeface="Myriad Pro" panose="020B0503030403020204" pitchFamily="34" charset="0"/>
                <a:cs typeface="Arial" panose="020B0604020202020204" pitchFamily="34" charset="0"/>
              </a:endParaRPr>
            </a:p>
            <a:p>
              <a:pPr lvl="0" algn="l" rtl="0"/>
              <a:r>
                <a:rPr lang="es" sz="900" b="0" i="0" u="none" baseline="0">
                  <a:solidFill>
                    <a:srgbClr val="004B8D"/>
                  </a:solidFill>
                  <a:latin typeface="Myriad Pro" panose="020B0503030403020204" pitchFamily="34" charset="0"/>
                  <a:cs typeface="Arial" panose="020B0604020202020204" pitchFamily="34" charset="0"/>
                </a:rPr>
                <a:t>Teniendo en cuenta el mundo que me rodea, estas son las cosas que me pregunto o sobre las que quiero aprender más: </a:t>
              </a:r>
              <a:endParaRPr lang="es" sz="1350" dirty="0">
                <a:solidFill>
                  <a:srgbClr val="002060"/>
                </a:solidFill>
                <a:latin typeface="Arial" panose="020B0604020202020204" pitchFamily="34" charset="0"/>
                <a:cs typeface="Arial" panose="020B0604020202020204" pitchFamily="34" charset="0"/>
              </a:endParaRPr>
            </a:p>
            <a:p>
              <a:pPr algn="ctr" rtl="0"/>
              <a:endParaRPr lang="es" sz="1350" dirty="0">
                <a:solidFill>
                  <a:srgbClr val="002060"/>
                </a:solidFill>
                <a:latin typeface="Arial" panose="020B0604020202020204" pitchFamily="34" charset="0"/>
                <a:cs typeface="Arial" panose="020B0604020202020204" pitchFamily="34" charset="0"/>
              </a:endParaRPr>
            </a:p>
            <a:p>
              <a:pPr algn="l" rtl="0"/>
              <a:r>
                <a:rPr lang="es" sz="1200" b="0" i="0" u="none" baseline="0">
                  <a:solidFill>
                    <a:schemeClr val="tx1"/>
                  </a:solidFill>
                  <a:latin typeface="Myriad Pro" panose="020B0503030403020204"/>
                </a:rPr>
                <a:t>¿Qué hace que los videojuegos sean divertidos? </a:t>
              </a:r>
            </a:p>
            <a:p>
              <a:endParaRPr lang="es" sz="1200" dirty="0">
                <a:solidFill>
                  <a:schemeClr val="tx1"/>
                </a:solidFill>
                <a:latin typeface="Myriad Pro" panose="020B0503030403020204"/>
              </a:endParaRPr>
            </a:p>
            <a:p>
              <a:pPr algn="l" rtl="0"/>
              <a:r>
                <a:rPr lang="es" sz="1200" b="0" i="0" u="none" baseline="0">
                  <a:solidFill>
                    <a:schemeClr val="tx1"/>
                  </a:solidFill>
                  <a:latin typeface="Myriad Pro" panose="020B0503030403020204"/>
                </a:rPr>
                <a:t>¿En qué se diferencian los videojuegos de otros juegos?</a:t>
              </a:r>
            </a:p>
            <a:p>
              <a:pPr algn="l" rtl="0"/>
              <a:r>
                <a:rPr lang="es" sz="1200" b="0" i="0" u="none" baseline="0">
                  <a:solidFill>
                    <a:schemeClr val="tx1"/>
                  </a:solidFill>
                  <a:latin typeface="Myriad Pro" panose="020B0503030403020204"/>
                </a:rPr>
                <a:t> </a:t>
              </a:r>
            </a:p>
            <a:p>
              <a:pPr algn="l" rtl="0"/>
              <a:r>
                <a:rPr lang="es" sz="1200" b="0" i="0" u="none" baseline="0">
                  <a:solidFill>
                    <a:schemeClr val="tx1"/>
                  </a:solidFill>
                  <a:latin typeface="Myriad Pro" panose="020B0503030403020204"/>
                </a:rPr>
                <a:t>¿Es malo jugar a videojuegos?</a:t>
              </a:r>
            </a:p>
            <a:p>
              <a:endParaRPr lang="es" sz="1350" dirty="0">
                <a:solidFill>
                  <a:srgbClr val="002060"/>
                </a:solidFill>
              </a:endParaRPr>
            </a:p>
          </p:txBody>
        </p:sp>
        <p:sp>
          <p:nvSpPr>
            <p:cNvPr id="25" name="Rectangle: Rounded Corners 24">
              <a:extLst>
                <a:ext uri="{FF2B5EF4-FFF2-40B4-BE49-F238E27FC236}">
                  <a16:creationId xmlns:a16="http://schemas.microsoft.com/office/drawing/2014/main" id="{8399471E-6D81-41D3-AFE8-A594B40582EB}"/>
                </a:ext>
              </a:extLst>
            </p:cNvPr>
            <p:cNvSpPr/>
            <p:nvPr/>
          </p:nvSpPr>
          <p:spPr>
            <a:xfrm>
              <a:off x="814548" y="2679940"/>
              <a:ext cx="10950102" cy="1207839"/>
            </a:xfrm>
            <a:prstGeom prst="roundRect">
              <a:avLst/>
            </a:prstGeom>
            <a:solidFill>
              <a:srgbClr val="B2E7F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es" sz="900" b="1" i="0" u="none" baseline="0">
                  <a:solidFill>
                    <a:srgbClr val="004B8D"/>
                  </a:solidFill>
                  <a:latin typeface="Myriad Pro" panose="020B0503030403020204" pitchFamily="34" charset="0"/>
                  <a:cs typeface="Arial" panose="020B0604020202020204" pitchFamily="34" charset="0"/>
                </a:rPr>
                <a:t>2. Mis intereses, ideas, pasiones, puntos fuertes y experiencias</a:t>
              </a:r>
              <a:r>
                <a:rPr lang="es" sz="900" b="0" i="0" u="none" baseline="0">
                  <a:solidFill>
                    <a:srgbClr val="004B8D"/>
                  </a:solidFill>
                  <a:latin typeface="Myriad Pro" panose="020B0503030403020204" pitchFamily="34" charset="0"/>
                  <a:cs typeface="Arial" panose="020B0604020202020204" pitchFamily="34" charset="0"/>
                </a:rPr>
                <a:t> relacionados con el mundo que me rodea </a:t>
              </a:r>
            </a:p>
            <a:p>
              <a:pPr lvl="0" algn="l" rtl="0"/>
              <a:endParaRPr lang="es" sz="900" i="1" dirty="0">
                <a:solidFill>
                  <a:srgbClr val="004B8D"/>
                </a:solidFill>
                <a:latin typeface="Myriad Pro" panose="020B0503030403020204" pitchFamily="34" charset="0"/>
                <a:cs typeface="Arial" panose="020B0604020202020204" pitchFamily="34" charset="0"/>
              </a:endParaRPr>
            </a:p>
            <a:p>
              <a:pPr algn="l" rtl="0"/>
              <a:r>
                <a:rPr lang="es" b="0" i="0" u="none" baseline="0"/>
                <a:t> </a:t>
              </a:r>
            </a:p>
            <a:p>
              <a:pPr algn="l" rtl="0"/>
              <a:r>
                <a:rPr lang="es" sz="1200" b="0" i="0" u="none" baseline="0">
                  <a:solidFill>
                    <a:schemeClr val="tx1"/>
                  </a:solidFill>
                  <a:latin typeface="Myriad Pro" panose="020B0503030403020204"/>
                </a:rPr>
                <a:t> - Videojuegos</a:t>
              </a:r>
            </a:p>
            <a:p>
              <a:pPr algn="l" rtl="0"/>
              <a:r>
                <a:rPr lang="es" sz="1200" b="0" i="0" u="none" baseline="0">
                  <a:solidFill>
                    <a:schemeClr val="tx1"/>
                  </a:solidFill>
                  <a:latin typeface="Myriad Pro" panose="020B0503030403020204"/>
                </a:rPr>
                <a:t> </a:t>
              </a:r>
            </a:p>
            <a:p>
              <a:pPr algn="l" rtl="0"/>
              <a:r>
                <a:rPr lang="es" sz="1200" b="0" i="0" u="none" baseline="0">
                  <a:solidFill>
                    <a:schemeClr val="tx1"/>
                  </a:solidFill>
                  <a:latin typeface="Myriad Pro" panose="020B0503030403020204"/>
                </a:rPr>
                <a:t> - Juegos con mis amigos al aire libre</a:t>
              </a:r>
            </a:p>
            <a:p>
              <a:pPr algn="l" rtl="0"/>
              <a:r>
                <a:rPr lang="es" sz="1200" b="0" i="0" u="none" baseline="0">
                  <a:solidFill>
                    <a:schemeClr val="tx1"/>
                  </a:solidFill>
                  <a:latin typeface="Myriad Pro" panose="020B0503030403020204"/>
                </a:rPr>
                <a:t> </a:t>
              </a:r>
            </a:p>
            <a:p>
              <a:pPr algn="l" rtl="0"/>
              <a:r>
                <a:rPr lang="es" sz="1200" b="0" i="0" u="none" baseline="0">
                  <a:solidFill>
                    <a:schemeClr val="tx1"/>
                  </a:solidFill>
                  <a:latin typeface="Myriad Pro" panose="020B0503030403020204"/>
                </a:rPr>
                <a:t> - Juegos de cartas con mis padres</a:t>
              </a:r>
            </a:p>
            <a:p>
              <a:pPr lvl="0" algn="l" rtl="0"/>
              <a:endParaRPr lang="es" sz="1200" dirty="0">
                <a:solidFill>
                  <a:schemeClr val="tx1"/>
                </a:solidFill>
                <a:latin typeface="Myriad Pro" panose="020B0503030403020204" pitchFamily="34" charset="0"/>
              </a:endParaRPr>
            </a:p>
          </p:txBody>
        </p:sp>
      </p:grpSp>
      <p:grpSp>
        <p:nvGrpSpPr>
          <p:cNvPr id="31" name="Group 30">
            <a:extLst>
              <a:ext uri="{FF2B5EF4-FFF2-40B4-BE49-F238E27FC236}">
                <a16:creationId xmlns:a16="http://schemas.microsoft.com/office/drawing/2014/main" id="{D2EB401C-5F5B-4F52-BFF7-9CCA5E510E8E}"/>
              </a:ext>
            </a:extLst>
          </p:cNvPr>
          <p:cNvGrpSpPr/>
          <p:nvPr/>
        </p:nvGrpSpPr>
        <p:grpSpPr>
          <a:xfrm>
            <a:off x="4599068" y="1383655"/>
            <a:ext cx="4181933" cy="4896230"/>
            <a:chOff x="311080" y="3858594"/>
            <a:chExt cx="11453570" cy="2878447"/>
          </a:xfrm>
          <a:solidFill>
            <a:srgbClr val="B2E7F8"/>
          </a:solidFill>
        </p:grpSpPr>
        <p:sp>
          <p:nvSpPr>
            <p:cNvPr id="26" name="Rectangle: Rounded Corners 25">
              <a:extLst>
                <a:ext uri="{FF2B5EF4-FFF2-40B4-BE49-F238E27FC236}">
                  <a16:creationId xmlns:a16="http://schemas.microsoft.com/office/drawing/2014/main" id="{21D06503-05C7-48DE-BD42-2FD18FB3B134}"/>
                </a:ext>
              </a:extLst>
            </p:cNvPr>
            <p:cNvSpPr/>
            <p:nvPr/>
          </p:nvSpPr>
          <p:spPr>
            <a:xfrm>
              <a:off x="311080" y="3858594"/>
              <a:ext cx="11453570" cy="1436773"/>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es" sz="1000" b="1" i="0" u="none" baseline="0">
                  <a:solidFill>
                    <a:srgbClr val="004B8D"/>
                  </a:solidFill>
                  <a:latin typeface="Myriad Pro" panose="020B0503030403020204" pitchFamily="34" charset="0"/>
                  <a:cs typeface="Arial" panose="020B0604020202020204" pitchFamily="34" charset="0"/>
                </a:rPr>
                <a:t>3. Mi indagación personal</a:t>
              </a:r>
              <a:endParaRPr lang="es" sz="10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r>
                <a:rPr lang="es" sz="900" b="0" i="0" u="none" baseline="0">
                  <a:solidFill>
                    <a:srgbClr val="004B8D"/>
                  </a:solidFill>
                  <a:latin typeface="Myriad Pro" panose="020B0503030403020204" pitchFamily="34" charset="0"/>
                  <a:cs typeface="Arial" panose="020B0604020202020204" pitchFamily="34" charset="0"/>
                </a:rPr>
                <a:t>Teniendo en cuenta mis reflexiones, me gustaría aprender más sobre: </a:t>
              </a:r>
            </a:p>
            <a:p>
              <a:pPr lvl="0" algn="l" rtl="0"/>
              <a:endParaRPr lang="es" sz="900" dirty="0">
                <a:solidFill>
                  <a:srgbClr val="004B8D"/>
                </a:solidFill>
                <a:latin typeface="Myriad Pro" panose="020B0503030403020204" pitchFamily="34" charset="0"/>
                <a:cs typeface="Arial" panose="020B0604020202020204" pitchFamily="34" charset="0"/>
              </a:endParaRPr>
            </a:p>
            <a:p>
              <a:pPr lvl="0" algn="l" rtl="0"/>
              <a:r>
                <a:rPr lang="es" sz="1200" b="0" i="0" u="none" baseline="0">
                  <a:solidFill>
                    <a:schemeClr val="tx1"/>
                  </a:solidFill>
                  <a:latin typeface="Myriad Pro" panose="020B0503030403020204" pitchFamily="34" charset="0"/>
                  <a:cs typeface="Arial" panose="020B0604020202020204" pitchFamily="34" charset="0"/>
                </a:rPr>
                <a:t>Los videojuegos y por qué a los padres no les gustan </a:t>
              </a:r>
            </a:p>
            <a:p>
              <a:pPr lvl="0" algn="l" rtl="0"/>
              <a:endParaRPr lang="es"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lvl="0" algn="l" rtl="0"/>
              <a:endParaRPr lang="es"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71450" lvl="0" indent="-171450" algn="l" rtl="0">
                <a:buFont typeface="Arial" panose="020B0604020202020204" pitchFamily="34" charset="0"/>
                <a:buChar char="•"/>
              </a:pPr>
              <a:r>
                <a:rPr lang="es" sz="900" b="0" i="0" u="none" baseline="0">
                  <a:solidFill>
                    <a:srgbClr val="004B8D"/>
                  </a:solidFill>
                  <a:latin typeface="Myriad Pro" panose="020B0503030403020204" pitchFamily="34" charset="0"/>
                  <a:cs typeface="Arial" panose="020B0604020202020204" pitchFamily="34" charset="0"/>
                </a:rPr>
                <a:t>Ya tengo algunos conocimientos sobre este tema, como, por ejemplo: </a:t>
              </a:r>
            </a:p>
            <a:p>
              <a:pPr marL="171450" lvl="0" indent="-171450"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lvl="0" algn="l" rtl="0"/>
              <a:r>
                <a:rPr lang="es" sz="1200" b="0" i="0" u="none" baseline="0">
                  <a:solidFill>
                    <a:srgbClr val="004B8D"/>
                  </a:solidFill>
                  <a:latin typeface="Myriad Pro" panose="020B0503030403020204" pitchFamily="34" charset="0"/>
                  <a:cs typeface="Arial" panose="020B0604020202020204" pitchFamily="34" charset="0"/>
                </a:rPr>
                <a:t> - </a:t>
              </a:r>
              <a:r>
                <a:rPr lang="es" sz="1200" b="0" i="0" u="none" baseline="0">
                  <a:solidFill>
                    <a:schemeClr val="tx1"/>
                  </a:solidFill>
                  <a:latin typeface="Myriad Pro" panose="020B0503030403020204" pitchFamily="34" charset="0"/>
                  <a:cs typeface="Arial" panose="020B0604020202020204" pitchFamily="34" charset="0"/>
                </a:rPr>
                <a:t>Poner límites al tiempo que se dedica a jugar</a:t>
              </a:r>
            </a:p>
            <a:p>
              <a:pPr lvl="0" algn="l" rtl="0"/>
              <a:r>
                <a:rPr lang="es" sz="1200" b="0" i="0" u="none" baseline="0">
                  <a:solidFill>
                    <a:srgbClr val="004B8D"/>
                  </a:solidFill>
                  <a:latin typeface="Myriad Pro" panose="020B0503030403020204" pitchFamily="34" charset="0"/>
                  <a:cs typeface="Arial" panose="020B0604020202020204" pitchFamily="34" charset="0"/>
                </a:rPr>
                <a:t> - </a:t>
              </a:r>
              <a:r>
                <a:rPr lang="es" sz="1200" b="0" i="0" u="none" baseline="0">
                  <a:solidFill>
                    <a:schemeClr val="tx1"/>
                  </a:solidFill>
                  <a:latin typeface="Myriad Pro" panose="020B0503030403020204" pitchFamily="34" charset="0"/>
                  <a:cs typeface="Arial" panose="020B0604020202020204" pitchFamily="34" charset="0"/>
                </a:rPr>
                <a:t>Jugar con amigos</a:t>
              </a:r>
            </a:p>
            <a:p>
              <a:pPr lvl="0" algn="l" rtl="0"/>
              <a:endParaRPr lang="es" sz="1200" dirty="0">
                <a:solidFill>
                  <a:schemeClr val="tx1"/>
                </a:solidFill>
                <a:latin typeface="Myriad Pro" panose="020B0503030403020204" pitchFamily="34" charset="0"/>
                <a:cs typeface="Arial" panose="020B0604020202020204" pitchFamily="34" charset="0"/>
              </a:endParaRPr>
            </a:p>
            <a:p>
              <a:pPr lvl="0" algn="l" rtl="0"/>
              <a:endParaRPr lang="es" sz="900" dirty="0">
                <a:solidFill>
                  <a:srgbClr val="004B8D"/>
                </a:solidFill>
                <a:latin typeface="Myriad Pro" panose="020B0503030403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F353B583-B685-487A-801D-F270C74B6122}"/>
                </a:ext>
              </a:extLst>
            </p:cNvPr>
            <p:cNvSpPr/>
            <p:nvPr/>
          </p:nvSpPr>
          <p:spPr>
            <a:xfrm>
              <a:off x="311080" y="5336547"/>
              <a:ext cx="11453570" cy="1400494"/>
            </a:xfrm>
            <a:prstGeom prst="round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900" b="1" i="0" u="none" baseline="0">
                  <a:solidFill>
                    <a:srgbClr val="004B8D"/>
                  </a:solidFill>
                  <a:latin typeface="Myriad Pro" panose="020B0503030403020204" pitchFamily="34" charset="0"/>
                  <a:cs typeface="Arial" panose="020B0604020202020204" pitchFamily="34" charset="0"/>
                </a:rPr>
                <a:t>4. Mis preguntas iniciales </a:t>
              </a:r>
            </a:p>
            <a:p>
              <a:pPr algn="l" rtl="0"/>
              <a:r>
                <a:rPr lang="es" sz="900" b="0" i="0" u="none" baseline="0">
                  <a:solidFill>
                    <a:srgbClr val="004B8D"/>
                  </a:solidFill>
                  <a:latin typeface="Myriad Pro" panose="020B0503030403020204" pitchFamily="34" charset="0"/>
                  <a:cs typeface="Arial" panose="020B0604020202020204" pitchFamily="34" charset="0"/>
                </a:rPr>
                <a:t>(Por ejemplo, ¿quién?, ¿qué?, ¿por qué?, ¿cómo?, ¿cuál?, ¿y si...?, ¿me pregunto si...?) </a:t>
              </a:r>
            </a:p>
            <a:p>
              <a:pPr marL="171450" indent="-171450" algn="l" rtl="0">
                <a:buFont typeface="Arial" panose="020B0604020202020204" pitchFamily="34" charset="0"/>
                <a:buChar char="•"/>
              </a:pPr>
              <a:endParaRPr lang="es" sz="788" b="1" dirty="0">
                <a:solidFill>
                  <a:srgbClr val="004B8D"/>
                </a:solidFill>
              </a:endParaRPr>
            </a:p>
            <a:p>
              <a:pPr algn="l" rtl="0"/>
              <a:r>
                <a:rPr lang="es" sz="1200" b="0" i="0" u="none" baseline="0">
                  <a:solidFill>
                    <a:schemeClr val="tx1"/>
                  </a:solidFill>
                  <a:latin typeface="Myriad Pro" panose="020B0503030403020204"/>
                </a:rPr>
                <a:t>¿Cómo cambian los juegos a medida que crecemos?</a:t>
              </a:r>
            </a:p>
            <a:p>
              <a:pPr algn="l" rtl="0"/>
              <a:r>
                <a:rPr lang="es" sz="1200" b="0" i="0" u="none" baseline="0">
                  <a:solidFill>
                    <a:schemeClr val="tx1"/>
                  </a:solidFill>
                  <a:latin typeface="Myriad Pro" panose="020B0503030403020204"/>
                </a:rPr>
                <a:t> </a:t>
              </a:r>
            </a:p>
            <a:p>
              <a:pPr algn="l" rtl="0"/>
              <a:r>
                <a:rPr lang="es" sz="1200" b="0" i="0" u="none" baseline="0">
                  <a:solidFill>
                    <a:schemeClr val="tx1"/>
                  </a:solidFill>
                  <a:latin typeface="Myriad Pro" panose="020B0503030403020204"/>
                </a:rPr>
                <a:t>¿Qué hace que un videojuego sea bueno?</a:t>
              </a:r>
            </a:p>
            <a:p>
              <a:endParaRPr lang="es" sz="900" dirty="0">
                <a:solidFill>
                  <a:srgbClr val="004B8D"/>
                </a:solidFill>
                <a:latin typeface="Myriad Pro" panose="020B0503030403020204" pitchFamily="34" charset="0"/>
                <a:cs typeface="Arial" panose="020B0604020202020204" pitchFamily="34" charset="0"/>
              </a:endParaRPr>
            </a:p>
            <a:p>
              <a:pPr marL="171450" indent="-171450" algn="l" rtl="0">
                <a:buFont typeface="Arial" panose="020B0604020202020204" pitchFamily="34" charset="0"/>
                <a:buChar char="•"/>
              </a:pPr>
              <a:r>
                <a:rPr lang="es" sz="900" b="0" i="0" u="none" baseline="0">
                  <a:solidFill>
                    <a:srgbClr val="004B8D"/>
                  </a:solidFill>
                  <a:latin typeface="Myriad Pro" panose="020B0503030403020204" pitchFamily="34" charset="0"/>
                  <a:cs typeface="Arial" panose="020B0604020202020204" pitchFamily="34" charset="0"/>
                </a:rPr>
                <a:t> Quiero aprender sobre esto porque:</a:t>
              </a:r>
            </a:p>
            <a:p>
              <a:pPr marL="171450" indent="-171450"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algn="l" rtl="0"/>
              <a:r>
                <a:rPr lang="es" sz="1200" b="0" i="0" u="none" baseline="0">
                  <a:solidFill>
                    <a:schemeClr val="tx1"/>
                  </a:solidFill>
                  <a:latin typeface="Myriad Pro" panose="020B0503030403020204"/>
                </a:rPr>
                <a:t> - Los videojuegos son divertidos y voy a poder jugar más.</a:t>
              </a:r>
              <a:endParaRPr lang="es" sz="1200" dirty="0">
                <a:solidFill>
                  <a:srgbClr val="004B8D"/>
                </a:solidFill>
                <a:latin typeface="Myriad Pro" panose="020B0503030403020204" pitchFamily="34" charset="0"/>
                <a:cs typeface="Arial" panose="020B0604020202020204" pitchFamily="34" charset="0"/>
              </a:endParaRPr>
            </a:p>
            <a:p>
              <a:pPr lvl="0" algn="l" rtl="0"/>
              <a:endParaRPr lang="es" sz="900" dirty="0">
                <a:solidFill>
                  <a:srgbClr val="004B8D"/>
                </a:solidFill>
                <a:latin typeface="Myriad Pro" panose="020B0503030403020204" pitchFamily="34" charset="0"/>
                <a:cs typeface="Arial" panose="020B0604020202020204" pitchFamily="34" charset="0"/>
              </a:endParaRPr>
            </a:p>
          </p:txBody>
        </p:sp>
      </p:grpSp>
      <p:graphicFrame>
        <p:nvGraphicFramePr>
          <p:cNvPr id="29" name="Table 28">
            <a:extLst>
              <a:ext uri="{FF2B5EF4-FFF2-40B4-BE49-F238E27FC236}">
                <a16:creationId xmlns:a16="http://schemas.microsoft.com/office/drawing/2014/main" id="{DB26FD83-9335-42F1-9D6A-80B01FA0FE5A}"/>
              </a:ext>
            </a:extLst>
          </p:cNvPr>
          <p:cNvGraphicFramePr>
            <a:graphicFrameLocks noGrp="1"/>
          </p:cNvGraphicFramePr>
          <p:nvPr>
            <p:extLst>
              <p:ext uri="{D42A27DB-BD31-4B8C-83A1-F6EECF244321}">
                <p14:modId xmlns:p14="http://schemas.microsoft.com/office/powerpoint/2010/main" val="4041663138"/>
              </p:ext>
            </p:extLst>
          </p:nvPr>
        </p:nvGraphicFramePr>
        <p:xfrm>
          <a:off x="417136" y="578114"/>
          <a:ext cx="8363865" cy="665448"/>
        </p:xfrm>
        <a:graphic>
          <a:graphicData uri="http://schemas.openxmlformats.org/drawingml/2006/table">
            <a:tbl>
              <a:tblPr>
                <a:tableStyleId>{F5AB1C69-6EDB-4FF4-983F-18BD219EF322}</a:tableStyleId>
              </a:tblPr>
              <a:tblGrid>
                <a:gridCol w="4138086">
                  <a:extLst>
                    <a:ext uri="{9D8B030D-6E8A-4147-A177-3AD203B41FA5}">
                      <a16:colId xmlns:a16="http://schemas.microsoft.com/office/drawing/2014/main" val="1122026062"/>
                    </a:ext>
                  </a:extLst>
                </a:gridCol>
                <a:gridCol w="4225779">
                  <a:extLst>
                    <a:ext uri="{9D8B030D-6E8A-4147-A177-3AD203B41FA5}">
                      <a16:colId xmlns:a16="http://schemas.microsoft.com/office/drawing/2014/main" val="4117038329"/>
                    </a:ext>
                  </a:extLst>
                </a:gridCol>
              </a:tblGrid>
              <a:tr h="329417">
                <a:tc>
                  <a:txBody>
                    <a:bodyPr/>
                    <a:lstStyle/>
                    <a:p>
                      <a:pPr algn="l" rtl="0"/>
                      <a:r>
                        <a:rPr lang="es" sz="900" b="0" i="0" u="none" baseline="0">
                          <a:solidFill>
                            <a:srgbClr val="004B8D"/>
                          </a:solidFill>
                          <a:latin typeface="Myriad Pro" panose="020B0503030403020204" pitchFamily="34" charset="0"/>
                        </a:rPr>
                        <a:t>Nombre: </a:t>
                      </a:r>
                      <a:endParaRPr lang="es" sz="900" b="0" dirty="0">
                        <a:solidFill>
                          <a:srgbClr val="004B8D"/>
                        </a:solidFill>
                        <a:latin typeface="Myriad Pro" panose="020B0503030403020204" pitchFamily="34" charset="0"/>
                      </a:endParaRPr>
                    </a:p>
                  </a:txBody>
                  <a:tcPr marL="68580" marR="68580" marT="34290" marB="34290"/>
                </a:tc>
                <a:tc>
                  <a:txBody>
                    <a:bodyPr/>
                    <a:lstStyle/>
                    <a:p>
                      <a:pPr algn="l" rtl="0"/>
                      <a:r>
                        <a:rPr lang="es" sz="900" b="0" i="0" u="none" baseline="0">
                          <a:solidFill>
                            <a:srgbClr val="004B8D"/>
                          </a:solidFill>
                          <a:latin typeface="Myriad Pro" panose="020B0503030403020204" pitchFamily="34" charset="0"/>
                        </a:rPr>
                        <a:t>Maestro(a): </a:t>
                      </a:r>
                    </a:p>
                  </a:txBody>
                  <a:tcPr marL="68580" marR="68580" marT="34290" marB="34290"/>
                </a:tc>
                <a:extLst>
                  <a:ext uri="{0D108BD9-81ED-4DB2-BD59-A6C34878D82A}">
                    <a16:rowId xmlns:a16="http://schemas.microsoft.com/office/drawing/2014/main" val="3255588792"/>
                  </a:ext>
                </a:extLst>
              </a:tr>
              <a:tr h="336031">
                <a:tc>
                  <a:txBody>
                    <a:bodyPr/>
                    <a:lstStyle/>
                    <a:p>
                      <a:pPr algn="l" rtl="0"/>
                      <a:r>
                        <a:rPr lang="es" sz="900" b="0" i="0" u="none" baseline="0">
                          <a:solidFill>
                            <a:srgbClr val="004B8D"/>
                          </a:solidFill>
                          <a:latin typeface="Myriad Pro" panose="020B0503030403020204" pitchFamily="34" charset="0"/>
                        </a:rPr>
                        <a:t>Fecha de inicio: </a:t>
                      </a:r>
                    </a:p>
                  </a:txBody>
                  <a:tcPr marL="68580" marR="68580" marT="34290" marB="34290"/>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 sz="900" b="0" i="0" u="none" baseline="0">
                          <a:solidFill>
                            <a:srgbClr val="004B8D"/>
                          </a:solidFill>
                          <a:latin typeface="Myriad Pro" panose="020B0503030403020204" pitchFamily="34" charset="0"/>
                        </a:rPr>
                        <a:t>Fecha de finalización: </a:t>
                      </a:r>
                    </a:p>
                  </a:txBody>
                  <a:tcPr marL="68580" marR="68580" marT="34290" marB="34290"/>
                </a:tc>
                <a:extLst>
                  <a:ext uri="{0D108BD9-81ED-4DB2-BD59-A6C34878D82A}">
                    <a16:rowId xmlns:a16="http://schemas.microsoft.com/office/drawing/2014/main" val="1744407263"/>
                  </a:ext>
                </a:extLst>
              </a:tr>
            </a:tbl>
          </a:graphicData>
        </a:graphic>
      </p:graphicFrame>
    </p:spTree>
    <p:extLst>
      <p:ext uri="{BB962C8B-B14F-4D97-AF65-F5344CB8AC3E}">
        <p14:creationId xmlns:p14="http://schemas.microsoft.com/office/powerpoint/2010/main" val="2749978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a:xfrm>
            <a:off x="6638925" y="6409708"/>
            <a:ext cx="2057400" cy="365125"/>
          </a:xfrm>
        </p:spPr>
        <p:txBody>
          <a:bodyPr/>
          <a:lstStyle/>
          <a:p>
            <a:pPr algn="r" rtl="0"/>
            <a:fld id="{35786CCC-1347-47B7-9C98-AE42452EEDFB}" type="slidenum">
              <a:rPr/>
              <a:t>4</a:t>
            </a:fld>
            <a:endParaRPr lang="es" dirty="0"/>
          </a:p>
        </p:txBody>
      </p:sp>
      <p:sp>
        <p:nvSpPr>
          <p:cNvPr id="4" name="TextBox 3"/>
          <p:cNvSpPr txBox="1"/>
          <p:nvPr/>
        </p:nvSpPr>
        <p:spPr>
          <a:xfrm>
            <a:off x="1" y="229792"/>
            <a:ext cx="9143999" cy="338554"/>
          </a:xfrm>
          <a:prstGeom prst="rect">
            <a:avLst/>
          </a:prstGeom>
          <a:noFill/>
        </p:spPr>
        <p:txBody>
          <a:bodyPr wrap="square" rtlCol="0">
            <a:spAutoFit/>
          </a:bodyPr>
          <a:lstStyle/>
          <a:p>
            <a:pPr algn="ctr" rtl="0"/>
            <a:r>
              <a:rPr lang="es" sz="1600" b="1" i="0" u="none" baseline="0">
                <a:solidFill>
                  <a:srgbClr val="002060"/>
                </a:solidFill>
                <a:latin typeface="Myriad Pro" panose="020B0503030403020204" pitchFamily="34" charset="0"/>
                <a:cs typeface="Arial" panose="020B0604020202020204" pitchFamily="34" charset="0"/>
              </a:rPr>
              <a:t>Planificación de mi indagación personal</a:t>
            </a:r>
          </a:p>
        </p:txBody>
      </p:sp>
      <p:sp>
        <p:nvSpPr>
          <p:cNvPr id="32" name="Rectangle: Rounded Corners 31">
            <a:extLst>
              <a:ext uri="{FF2B5EF4-FFF2-40B4-BE49-F238E27FC236}">
                <a16:creationId xmlns:a16="http://schemas.microsoft.com/office/drawing/2014/main" id="{B500D960-7417-4309-93E0-489CFB5883D5}"/>
              </a:ext>
            </a:extLst>
          </p:cNvPr>
          <p:cNvSpPr/>
          <p:nvPr/>
        </p:nvSpPr>
        <p:spPr>
          <a:xfrm>
            <a:off x="457200" y="542558"/>
            <a:ext cx="8239125" cy="591270"/>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lgn="l" rtl="0"/>
            <a:r>
              <a:rPr lang="es" sz="1000" b="1" i="0" u="none" baseline="0" dirty="0">
                <a:solidFill>
                  <a:srgbClr val="004B8D"/>
                </a:solidFill>
                <a:latin typeface="Myriad Pro" panose="020B0503030403020204" pitchFamily="34" charset="0"/>
                <a:cs typeface="Arial" panose="020B0604020202020204" pitchFamily="34" charset="0"/>
              </a:rPr>
              <a:t>Tema transdisciplinario: </a:t>
            </a:r>
            <a:r>
              <a:rPr lang="es" sz="900" b="0" i="0" u="none" baseline="0" dirty="0">
                <a:solidFill>
                  <a:srgbClr val="004B8D"/>
                </a:solidFill>
                <a:latin typeface="Myriad Pro" panose="020B0503030403020204" pitchFamily="34" charset="0"/>
                <a:cs typeface="Arial" panose="020B0604020202020204" pitchFamily="34" charset="0"/>
              </a:rPr>
              <a:t>He decidido que el tema transdisciplinario para mi indagación es: </a:t>
            </a:r>
          </a:p>
          <a:p>
            <a:pPr algn="l" rtl="0"/>
            <a:r>
              <a:rPr lang="es" sz="1000" b="0" i="0" u="none" baseline="0" dirty="0">
                <a:solidFill>
                  <a:srgbClr val="004B8D"/>
                </a:solidFill>
                <a:latin typeface="Myriad Pro" panose="020B0503030403020204" pitchFamily="34" charset="0"/>
                <a:cs typeface="Arial" panose="020B0604020202020204" pitchFamily="34" charset="0"/>
              </a:rPr>
              <a:t>Quiénes somos		Dónde nos encontramos en el tiempo y el espacio	Cómo nos expresamos		Cómo nos organizamos				Cómo funciona el mundo			Cómo compartimos el planeta</a:t>
            </a:r>
            <a:endParaRPr lang="es" sz="1000" dirty="0">
              <a:solidFill>
                <a:srgbClr val="004B8D"/>
              </a:solidFill>
              <a:latin typeface="Myriad Pro" panose="020B050303040302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449DEEB2-027A-4F48-A754-69B469D8F687}"/>
              </a:ext>
            </a:extLst>
          </p:cNvPr>
          <p:cNvSpPr/>
          <p:nvPr/>
        </p:nvSpPr>
        <p:spPr>
          <a:xfrm>
            <a:off x="412954" y="1162643"/>
            <a:ext cx="2028825" cy="450533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dirty="0">
                <a:solidFill>
                  <a:srgbClr val="004B8D"/>
                </a:solidFill>
                <a:latin typeface="Myriad Pro" panose="020B0503030403020204" pitchFamily="34" charset="0"/>
                <a:cs typeface="Arial" panose="020B0604020202020204" pitchFamily="34" charset="0"/>
              </a:rPr>
              <a:t>Mis preguntas: </a:t>
            </a:r>
            <a:r>
              <a:rPr lang="es" sz="1000" b="0" i="0" u="none" baseline="0" dirty="0">
                <a:solidFill>
                  <a:srgbClr val="004B8D"/>
                </a:solidFill>
                <a:latin typeface="Myriad Pro" panose="020B0503030403020204" pitchFamily="34" charset="0"/>
                <a:cs typeface="Arial" panose="020B0604020202020204" pitchFamily="34" charset="0"/>
              </a:rPr>
              <a:t>¿Qué preguntas nuevas tengo? ¿Puedo perfeccionar mis preguntas iniciales o agregar nuevas? </a:t>
            </a:r>
          </a:p>
          <a:p>
            <a:endParaRPr lang="es" sz="1000" dirty="0">
              <a:solidFill>
                <a:srgbClr val="004B8D"/>
              </a:solidFill>
              <a:latin typeface="Myriad Pro" panose="020B0503030403020204" pitchFamily="34" charset="0"/>
              <a:cs typeface="Arial" panose="020B0604020202020204" pitchFamily="34" charset="0"/>
            </a:endParaRPr>
          </a:p>
          <a:p>
            <a:endParaRPr lang="es" sz="1000" dirty="0">
              <a:solidFill>
                <a:srgbClr val="004B8D"/>
              </a:solidFill>
              <a:latin typeface="Myriad Pro" panose="020B0503030403020204" pitchFamily="34" charset="0"/>
              <a:cs typeface="Arial" panose="020B0604020202020204" pitchFamily="34" charset="0"/>
            </a:endParaRPr>
          </a:p>
          <a:p>
            <a:pPr algn="l" rtl="0"/>
            <a:r>
              <a:rPr lang="es" sz="1000" dirty="0">
                <a:solidFill>
                  <a:srgbClr val="004B8D"/>
                </a:solidFill>
                <a:latin typeface="Myriad Pro" panose="020B0503030403020204" pitchFamily="34" charset="0"/>
                <a:cs typeface="Arial" panose="020B0604020202020204" pitchFamily="34" charset="0"/>
              </a:rPr>
              <a:t> </a:t>
            </a:r>
            <a:r>
              <a:rPr lang="es" sz="1200" b="0" i="0" u="none" baseline="0" dirty="0">
                <a:solidFill>
                  <a:schemeClr val="tx1"/>
                </a:solidFill>
                <a:latin typeface="Myriad Pro" panose="020B0503030403020204" pitchFamily="34" charset="0"/>
                <a:cs typeface="Arial" panose="020B0604020202020204" pitchFamily="34" charset="0"/>
              </a:rPr>
              <a:t>¿Con quién juego a videojuegos? </a:t>
            </a:r>
          </a:p>
          <a:p>
            <a:endParaRPr lang="es" sz="1200" dirty="0">
              <a:solidFill>
                <a:schemeClr val="tx1"/>
              </a:solidFill>
              <a:latin typeface="Myriad Pro" panose="020B0503030403020204" pitchFamily="34" charset="0"/>
              <a:cs typeface="Arial" panose="020B0604020202020204" pitchFamily="34" charset="0"/>
            </a:endParaRPr>
          </a:p>
          <a:p>
            <a:pPr algn="l" rtl="0"/>
            <a:r>
              <a:rPr lang="es" sz="1200" b="0" i="0" u="none" baseline="0" dirty="0">
                <a:solidFill>
                  <a:schemeClr val="tx1"/>
                </a:solidFill>
                <a:latin typeface="Myriad Pro" panose="020B0503030403020204" pitchFamily="34" charset="0"/>
                <a:cs typeface="Arial" panose="020B0604020202020204" pitchFamily="34" charset="0"/>
              </a:rPr>
              <a:t>  ¿A qué tipos de juegos juego? </a:t>
            </a:r>
          </a:p>
          <a:p>
            <a:endParaRPr lang="es" sz="1200" dirty="0">
              <a:solidFill>
                <a:schemeClr val="tx1"/>
              </a:solidFill>
              <a:latin typeface="Myriad Pro" panose="020B0503030403020204" pitchFamily="34" charset="0"/>
              <a:cs typeface="Arial" panose="020B0604020202020204" pitchFamily="34" charset="0"/>
            </a:endParaRPr>
          </a:p>
          <a:p>
            <a:pPr algn="l" rtl="0"/>
            <a:r>
              <a:rPr lang="es" sz="1200" dirty="0">
                <a:solidFill>
                  <a:schemeClr val="tx1"/>
                </a:solidFill>
                <a:latin typeface="Myriad Pro" panose="020B0503030403020204" pitchFamily="34" charset="0"/>
                <a:cs typeface="Arial" panose="020B0604020202020204" pitchFamily="34" charset="0"/>
              </a:rPr>
              <a:t> </a:t>
            </a:r>
          </a:p>
          <a:p>
            <a:pPr algn="l" rtl="0"/>
            <a:r>
              <a:rPr lang="es" sz="1200" b="0" i="0" u="none" baseline="0" dirty="0">
                <a:solidFill>
                  <a:schemeClr val="tx1"/>
                </a:solidFill>
                <a:latin typeface="Myriad Pro" panose="020B0503030403020204" pitchFamily="34" charset="0"/>
                <a:cs typeface="Arial" panose="020B0604020202020204" pitchFamily="34" charset="0"/>
              </a:rPr>
              <a:t>  ¿Qué hace que algo sea divertido o no lo sea? </a:t>
            </a:r>
          </a:p>
          <a:p>
            <a:endParaRPr lang="es" sz="1200" dirty="0">
              <a:solidFill>
                <a:schemeClr val="tx1"/>
              </a:solidFill>
              <a:latin typeface="Myriad Pro" panose="020B0503030403020204" pitchFamily="34" charset="0"/>
              <a:cs typeface="Arial" panose="020B0604020202020204" pitchFamily="34" charset="0"/>
            </a:endParaRPr>
          </a:p>
          <a:p>
            <a:pPr algn="l" rtl="0"/>
            <a:r>
              <a:rPr lang="es" sz="1200" b="0" i="0" u="none" baseline="0" dirty="0">
                <a:solidFill>
                  <a:schemeClr val="tx1"/>
                </a:solidFill>
                <a:latin typeface="Myriad Pro" panose="020B0503030403020204" pitchFamily="34" charset="0"/>
                <a:cs typeface="Arial" panose="020B0604020202020204" pitchFamily="34" charset="0"/>
              </a:rPr>
              <a:t> ¿Por qué la gente juega a videojuegos? </a:t>
            </a:r>
          </a:p>
          <a:p>
            <a:endParaRPr lang="es" sz="1200" dirty="0">
              <a:solidFill>
                <a:schemeClr val="tx1"/>
              </a:solidFill>
              <a:latin typeface="Myriad Pro" panose="020B0503030403020204" pitchFamily="34" charset="0"/>
              <a:cs typeface="Arial" panose="020B0604020202020204" pitchFamily="34" charset="0"/>
            </a:endParaRPr>
          </a:p>
        </p:txBody>
      </p:sp>
      <p:sp>
        <p:nvSpPr>
          <p:cNvPr id="34" name="Rectangle: Rounded Corners 33">
            <a:extLst>
              <a:ext uri="{FF2B5EF4-FFF2-40B4-BE49-F238E27FC236}">
                <a16:creationId xmlns:a16="http://schemas.microsoft.com/office/drawing/2014/main" id="{DB913DCC-259A-49F5-8C67-4E5417E8466D}"/>
              </a:ext>
            </a:extLst>
          </p:cNvPr>
          <p:cNvSpPr/>
          <p:nvPr/>
        </p:nvSpPr>
        <p:spPr>
          <a:xfrm>
            <a:off x="2513016" y="1173252"/>
            <a:ext cx="4399977" cy="757627"/>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dirty="0">
                <a:solidFill>
                  <a:srgbClr val="004B8D"/>
                </a:solidFill>
                <a:latin typeface="Myriad Pro" panose="020B0503030403020204" pitchFamily="34" charset="0"/>
                <a:cs typeface="Arial" panose="020B0604020202020204" pitchFamily="34" charset="0"/>
              </a:rPr>
              <a:t>Idea central: </a:t>
            </a:r>
            <a:r>
              <a:rPr lang="es" sz="900" b="0" i="0" u="none" baseline="0" dirty="0">
                <a:solidFill>
                  <a:srgbClr val="004B8D"/>
                </a:solidFill>
                <a:latin typeface="Myriad Pro" panose="020B0503030403020204" pitchFamily="34" charset="0"/>
                <a:cs typeface="Arial" panose="020B0604020202020204" pitchFamily="34" charset="0"/>
              </a:rPr>
              <a:t>He desarrollado mi idea central a partir de mis preguntas. He consultado sobre esto con mi maestro, padre o tutor, un compañero, un mentor, etc. </a:t>
            </a:r>
            <a:r>
              <a:rPr lang="es" sz="1000" b="0" i="0" u="none" baseline="0" dirty="0">
                <a:solidFill>
                  <a:schemeClr val="tx1"/>
                </a:solidFill>
                <a:latin typeface="Myriad Pro" panose="020B0503030403020204" pitchFamily="34" charset="0"/>
                <a:cs typeface="Arial" panose="020B0604020202020204" pitchFamily="34" charset="0"/>
              </a:rPr>
              <a:t>El juego crea oportunidades para la comunicación y expresión creativa. </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2520390" y="1971999"/>
            <a:ext cx="2058984" cy="1938728"/>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dirty="0">
                <a:solidFill>
                  <a:srgbClr val="004B8D"/>
                </a:solidFill>
                <a:latin typeface="Myriad Pro" panose="020B0503030403020204" pitchFamily="34" charset="0"/>
                <a:cs typeface="Arial" panose="020B0604020202020204" pitchFamily="34" charset="0"/>
              </a:rPr>
              <a:t>Conceptos clave </a:t>
            </a:r>
            <a:r>
              <a:rPr lang="es" sz="900" b="0" i="0" u="none" baseline="0" dirty="0">
                <a:solidFill>
                  <a:srgbClr val="004B8D"/>
                </a:solidFill>
                <a:latin typeface="Myriad Pro" panose="020B0503030403020204" pitchFamily="34" charset="0"/>
                <a:cs typeface="Arial" panose="020B0604020202020204" pitchFamily="34" charset="0"/>
              </a:rPr>
              <a:t>(uno o dos conceptos clave que me ayudarán a dar un marco a mi indagación personal)</a:t>
            </a:r>
            <a:endParaRPr lang="es" sz="900" b="1" dirty="0">
              <a:solidFill>
                <a:srgbClr val="004B8D"/>
              </a:solidFill>
              <a:latin typeface="Myriad Pro" panose="020B0503030403020204" pitchFamily="34" charset="0"/>
              <a:cs typeface="Arial" panose="020B0604020202020204" pitchFamily="34" charset="0"/>
            </a:endParaRPr>
          </a:p>
          <a:p>
            <a:pPr algn="l" rtl="0"/>
            <a:r>
              <a:rPr lang="es" sz="1000" b="1" i="0" u="none" baseline="0" dirty="0">
                <a:solidFill>
                  <a:srgbClr val="004B8D"/>
                </a:solidFill>
                <a:latin typeface="Myriad Pro" panose="020B0503030403020204" pitchFamily="34" charset="0"/>
                <a:cs typeface="Arial" panose="020B0604020202020204" pitchFamily="34" charset="0"/>
              </a:rPr>
              <a:t>     Forma</a:t>
            </a:r>
          </a:p>
          <a:p>
            <a:pPr marL="171450" indent="-171450" algn="l" rtl="0">
              <a:buFont typeface="Wingdings" panose="05000000000000000000" pitchFamily="2" charset="2"/>
              <a:buChar char="q"/>
            </a:pPr>
            <a:r>
              <a:rPr lang="es" sz="1000" b="1" i="0" u="none" baseline="0" dirty="0">
                <a:solidFill>
                  <a:srgbClr val="004B8D"/>
                </a:solidFill>
                <a:latin typeface="Myriad Pro" panose="020B0503030403020204" pitchFamily="34" charset="0"/>
                <a:cs typeface="Arial" panose="020B0604020202020204" pitchFamily="34" charset="0"/>
              </a:rPr>
              <a:t>Función </a:t>
            </a:r>
          </a:p>
          <a:p>
            <a:pPr marL="171450" indent="-171450" algn="l" rtl="0">
              <a:buFont typeface="Wingdings" panose="05000000000000000000" pitchFamily="2" charset="2"/>
              <a:buChar char="q"/>
            </a:pPr>
            <a:r>
              <a:rPr lang="es" sz="1000" b="1" i="0" u="none" baseline="0" dirty="0">
                <a:solidFill>
                  <a:srgbClr val="004B8D"/>
                </a:solidFill>
                <a:latin typeface="Myriad Pro" panose="020B0503030403020204" pitchFamily="34" charset="0"/>
                <a:cs typeface="Arial" panose="020B0604020202020204" pitchFamily="34" charset="0"/>
              </a:rPr>
              <a:t>Causa</a:t>
            </a:r>
          </a:p>
          <a:p>
            <a:pPr marL="171450" indent="-171450" algn="l" rtl="0">
              <a:buFont typeface="Wingdings" panose="05000000000000000000" pitchFamily="2" charset="2"/>
              <a:buChar char="q"/>
            </a:pPr>
            <a:r>
              <a:rPr lang="es" sz="1000" b="1" i="0" u="none" baseline="0" dirty="0">
                <a:solidFill>
                  <a:srgbClr val="004B8D"/>
                </a:solidFill>
                <a:latin typeface="Myriad Pro" panose="020B0503030403020204" pitchFamily="34" charset="0"/>
                <a:cs typeface="Arial" panose="020B0604020202020204" pitchFamily="34" charset="0"/>
              </a:rPr>
              <a:t>Cambio</a:t>
            </a:r>
          </a:p>
          <a:p>
            <a:pPr marL="171450" indent="-171450" algn="l" rtl="0">
              <a:buFont typeface="Wingdings" panose="05000000000000000000" pitchFamily="2" charset="2"/>
              <a:buChar char="q"/>
            </a:pPr>
            <a:r>
              <a:rPr lang="es" sz="1000" b="1" i="0" u="none" baseline="0" dirty="0">
                <a:solidFill>
                  <a:srgbClr val="004B8D"/>
                </a:solidFill>
                <a:latin typeface="Myriad Pro" panose="020B0503030403020204" pitchFamily="34" charset="0"/>
                <a:cs typeface="Arial" panose="020B0604020202020204" pitchFamily="34" charset="0"/>
              </a:rPr>
              <a:t>Conexión</a:t>
            </a:r>
          </a:p>
          <a:p>
            <a:pPr algn="l" rtl="0"/>
            <a:r>
              <a:rPr lang="es" sz="1000" b="1" i="0" u="none" baseline="0" dirty="0">
                <a:solidFill>
                  <a:srgbClr val="004B8D"/>
                </a:solidFill>
                <a:latin typeface="Myriad Pro" panose="020B0503030403020204" pitchFamily="34" charset="0"/>
                <a:cs typeface="Arial" panose="020B0604020202020204" pitchFamily="34" charset="0"/>
              </a:rPr>
              <a:t>     Perspectiva</a:t>
            </a:r>
          </a:p>
          <a:p>
            <a:pPr algn="l" rtl="0"/>
            <a:r>
              <a:rPr lang="es" sz="1000" b="1" i="0" u="none" baseline="0" dirty="0">
                <a:solidFill>
                  <a:srgbClr val="004B8D"/>
                </a:solidFill>
                <a:latin typeface="Myriad Pro" panose="020B0503030403020204" pitchFamily="34" charset="0"/>
                <a:cs typeface="Arial" panose="020B0604020202020204" pitchFamily="34" charset="0"/>
              </a:rPr>
              <a:t>     Responsabilidad</a:t>
            </a:r>
            <a:endParaRPr lang="es" sz="1000" dirty="0">
              <a:solidFill>
                <a:srgbClr val="004B8D"/>
              </a:solidFill>
              <a:latin typeface="Myriad Pro" panose="020B0503030403020204" pitchFamily="34" charset="0"/>
              <a:cs typeface="Arial" panose="020B0604020202020204" pitchFamily="34" charset="0"/>
            </a:endParaRPr>
          </a:p>
        </p:txBody>
      </p:sp>
      <p:sp>
        <p:nvSpPr>
          <p:cNvPr id="36" name="Rectangle: Rounded Corners 35">
            <a:extLst>
              <a:ext uri="{FF2B5EF4-FFF2-40B4-BE49-F238E27FC236}">
                <a16:creationId xmlns:a16="http://schemas.microsoft.com/office/drawing/2014/main" id="{E857D78E-F10D-43C5-A8C8-A5AB4BFC7ADC}"/>
              </a:ext>
            </a:extLst>
          </p:cNvPr>
          <p:cNvSpPr/>
          <p:nvPr/>
        </p:nvSpPr>
        <p:spPr>
          <a:xfrm>
            <a:off x="4641341" y="1930880"/>
            <a:ext cx="2301149" cy="1260459"/>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spc="-30" dirty="0">
                <a:solidFill>
                  <a:srgbClr val="004B8D"/>
                </a:solidFill>
                <a:latin typeface="Myriad Pro" panose="020B0503030403020204" pitchFamily="34" charset="0"/>
                <a:cs typeface="Arial" panose="020B0604020202020204" pitchFamily="34" charset="0"/>
              </a:rPr>
              <a:t>Líneas de indagación: </a:t>
            </a:r>
            <a:r>
              <a:rPr lang="es" sz="900" b="0" i="0" u="none" spc="-30" dirty="0">
                <a:solidFill>
                  <a:srgbClr val="004B8D"/>
                </a:solidFill>
                <a:latin typeface="Myriad Pro" panose="020B0503030403020204" pitchFamily="34" charset="0"/>
                <a:cs typeface="Arial" panose="020B0604020202020204" pitchFamily="34" charset="0"/>
              </a:rPr>
              <a:t>He desarrollado mis líneas de indagación a partir de mi idea central y mis preguntas.</a:t>
            </a:r>
          </a:p>
          <a:p>
            <a:pPr algn="l" rtl="0"/>
            <a:r>
              <a:rPr lang="es" sz="950" b="0" i="0" u="none" spc="-40" dirty="0">
                <a:solidFill>
                  <a:schemeClr val="tx1"/>
                </a:solidFill>
                <a:latin typeface="Myriad Pro" panose="020B0503030403020204" pitchFamily="34" charset="0"/>
                <a:cs typeface="Arial" panose="020B0604020202020204" pitchFamily="34" charset="0"/>
              </a:rPr>
              <a:t> Descubrimientos realizados a través de distintos tipos de juego</a:t>
            </a:r>
          </a:p>
          <a:p>
            <a:pPr algn="l" rtl="0"/>
            <a:r>
              <a:rPr lang="es" sz="950" b="0" i="0" u="none" spc="-40" dirty="0">
                <a:solidFill>
                  <a:schemeClr val="tx1"/>
                </a:solidFill>
                <a:latin typeface="Myriad Pro" panose="020B0503030403020204" pitchFamily="34" charset="0"/>
                <a:cs typeface="Arial" panose="020B0604020202020204" pitchFamily="34" charset="0"/>
              </a:rPr>
              <a:t> La comunicación en el juego </a:t>
            </a:r>
          </a:p>
          <a:p>
            <a:pPr algn="l" rtl="0"/>
            <a:r>
              <a:rPr lang="es" sz="950" b="0" i="0" u="none" spc="-40" dirty="0">
                <a:solidFill>
                  <a:schemeClr val="tx1"/>
                </a:solidFill>
                <a:latin typeface="Myriad Pro" panose="020B0503030403020204" pitchFamily="34" charset="0"/>
                <a:cs typeface="Arial" panose="020B0604020202020204" pitchFamily="34" charset="0"/>
              </a:rPr>
              <a:t>Nuestras responsabilidades en el juego </a:t>
            </a:r>
          </a:p>
        </p:txBody>
      </p:sp>
      <p:sp>
        <p:nvSpPr>
          <p:cNvPr id="37" name="Rectangle: Rounded Corners 36">
            <a:extLst>
              <a:ext uri="{FF2B5EF4-FFF2-40B4-BE49-F238E27FC236}">
                <a16:creationId xmlns:a16="http://schemas.microsoft.com/office/drawing/2014/main" id="{3D8081BE-EB8B-4D84-905A-3DB13E6BED48}"/>
              </a:ext>
            </a:extLst>
          </p:cNvPr>
          <p:cNvSpPr/>
          <p:nvPr/>
        </p:nvSpPr>
        <p:spPr>
          <a:xfrm>
            <a:off x="2477628" y="3991710"/>
            <a:ext cx="1979027" cy="2783123"/>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1000" b="1" i="0" u="none" baseline="0" dirty="0">
                <a:solidFill>
                  <a:srgbClr val="004B8D"/>
                </a:solidFill>
                <a:latin typeface="Myriad Pro" panose="020B0503030403020204" pitchFamily="34" charset="0"/>
                <a:cs typeface="Arial" panose="020B0604020202020204" pitchFamily="34" charset="0"/>
              </a:rPr>
              <a:t>Acción</a:t>
            </a:r>
            <a:r>
              <a:rPr lang="es" sz="900" b="0" i="0" u="none" baseline="0" dirty="0">
                <a:solidFill>
                  <a:srgbClr val="004B8D"/>
                </a:solidFill>
                <a:latin typeface="Arial" panose="020B0604020202020204" pitchFamily="34" charset="0"/>
                <a:cs typeface="Arial" panose="020B0604020202020204" pitchFamily="34" charset="0"/>
              </a:rPr>
              <a:t> </a:t>
            </a:r>
            <a:r>
              <a:rPr lang="es" sz="900" b="0" i="0" u="none" baseline="0" dirty="0">
                <a:solidFill>
                  <a:srgbClr val="004B8D"/>
                </a:solidFill>
                <a:latin typeface="Myriad Pro" panose="020B0503030403020204" pitchFamily="34" charset="0"/>
                <a:cs typeface="Arial" panose="020B0604020202020204" pitchFamily="34" charset="0"/>
              </a:rPr>
              <a:t>(acciones que podría emprender como consecuencia de mi aprendizaje; por ejemplo: participación, defensa de causas, justicia social, emprendimiento social o un cambio en mi estilo de vida)</a:t>
            </a:r>
          </a:p>
          <a:p>
            <a:endParaRPr lang="es" sz="900" dirty="0">
              <a:solidFill>
                <a:srgbClr val="004B8D"/>
              </a:solidFill>
              <a:latin typeface="Myriad Pro" panose="020B0503030403020204" pitchFamily="34" charset="0"/>
              <a:cs typeface="Arial" panose="020B0604020202020204" pitchFamily="34" charset="0"/>
            </a:endParaRPr>
          </a:p>
          <a:p>
            <a:pPr algn="l" rtl="0"/>
            <a:r>
              <a:rPr lang="es" sz="1000" b="0" i="0" u="none" baseline="0" dirty="0">
                <a:solidFill>
                  <a:schemeClr val="tx1"/>
                </a:solidFill>
                <a:latin typeface="Myriad Pro" panose="020B0503030403020204" pitchFamily="34" charset="0"/>
                <a:cs typeface="Arial" panose="020B0604020202020204" pitchFamily="34" charset="0"/>
              </a:rPr>
              <a:t>Crear un juego nuevo al que puedan jugar personas diferentes para mejorar la comunicación entre distintos miembros de la familia y los amigos </a:t>
            </a:r>
          </a:p>
        </p:txBody>
      </p:sp>
      <p:sp>
        <p:nvSpPr>
          <p:cNvPr id="38" name="Rectangle: Rounded Corners 37">
            <a:extLst>
              <a:ext uri="{FF2B5EF4-FFF2-40B4-BE49-F238E27FC236}">
                <a16:creationId xmlns:a16="http://schemas.microsoft.com/office/drawing/2014/main" id="{63F87636-6AF2-487C-8DAA-B36A24301873}"/>
              </a:ext>
            </a:extLst>
          </p:cNvPr>
          <p:cNvSpPr/>
          <p:nvPr/>
        </p:nvSpPr>
        <p:spPr>
          <a:xfrm>
            <a:off x="6998979" y="1173253"/>
            <a:ext cx="1697346" cy="2856672"/>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dirty="0">
                <a:solidFill>
                  <a:srgbClr val="004B8D"/>
                </a:solidFill>
                <a:latin typeface="Myriad Pro" panose="020B0503030403020204" pitchFamily="34" charset="0"/>
                <a:cs typeface="Arial" panose="020B0604020202020204" pitchFamily="34" charset="0"/>
              </a:rPr>
              <a:t>Objetivos de aprendizaje</a:t>
            </a:r>
          </a:p>
          <a:p>
            <a:pPr algn="l" rtl="0"/>
            <a:r>
              <a:rPr lang="es" sz="900" b="0" i="0" u="none" baseline="0" dirty="0">
                <a:solidFill>
                  <a:srgbClr val="004B8D"/>
                </a:solidFill>
                <a:latin typeface="Myriad Pro" panose="020B0503030403020204" pitchFamily="34" charset="0"/>
                <a:cs typeface="Arial" panose="020B0604020202020204" pitchFamily="34" charset="0"/>
              </a:rPr>
              <a:t>¿Hacia dónde va mi aprendizaje? ¿Qué quiero aprender?  </a:t>
            </a:r>
          </a:p>
          <a:p>
            <a:endParaRPr lang="es" sz="900" dirty="0">
              <a:solidFill>
                <a:srgbClr val="004B8D"/>
              </a:solidFill>
              <a:latin typeface="Myriad Pro" panose="020B0503030403020204" pitchFamily="34" charset="0"/>
              <a:cs typeface="Arial" panose="020B0604020202020204" pitchFamily="34" charset="0"/>
            </a:endParaRPr>
          </a:p>
          <a:p>
            <a:pPr algn="l" rtl="0"/>
            <a:r>
              <a:rPr lang="es" sz="900" b="0" i="0" u="none" baseline="0" dirty="0">
                <a:solidFill>
                  <a:srgbClr val="004B8D"/>
                </a:solidFill>
                <a:latin typeface="Myriad Pro" panose="020B0503030403020204" pitchFamily="34" charset="0"/>
                <a:cs typeface="Arial" panose="020B0604020202020204" pitchFamily="34" charset="0"/>
              </a:rPr>
              <a:t>Puedo... </a:t>
            </a:r>
            <a:r>
              <a:rPr lang="es" sz="900" b="0" i="0" u="none" baseline="0" dirty="0">
                <a:solidFill>
                  <a:schemeClr val="tx1"/>
                </a:solidFill>
                <a:latin typeface="Myriad Pro" panose="020B0503030403020204"/>
              </a:rPr>
              <a:t>formular una pregunta específica para investigar. </a:t>
            </a:r>
            <a:endParaRPr lang="es" sz="900" dirty="0">
              <a:solidFill>
                <a:srgbClr val="004B8D"/>
              </a:solidFill>
              <a:latin typeface="Myriad Pro" panose="020B0503030403020204" pitchFamily="34" charset="0"/>
              <a:cs typeface="Arial" panose="020B0604020202020204" pitchFamily="34" charset="0"/>
            </a:endParaRPr>
          </a:p>
          <a:p>
            <a:pPr algn="l" rtl="0"/>
            <a:r>
              <a:rPr lang="es" sz="900" b="0" i="0" u="none" baseline="0" dirty="0">
                <a:solidFill>
                  <a:srgbClr val="004B8D"/>
                </a:solidFill>
                <a:latin typeface="Myriad Pro" panose="020B0503030403020204" pitchFamily="34" charset="0"/>
                <a:cs typeface="Arial" panose="020B0604020202020204" pitchFamily="34" charset="0"/>
              </a:rPr>
              <a:t>Puedo...</a:t>
            </a:r>
            <a:r>
              <a:rPr lang="es" sz="900" b="0" i="0" u="none" baseline="0" dirty="0"/>
              <a:t> </a:t>
            </a:r>
            <a:r>
              <a:rPr lang="es" sz="900" b="0" i="0" u="none" baseline="0" dirty="0">
                <a:solidFill>
                  <a:schemeClr val="tx1"/>
                </a:solidFill>
                <a:latin typeface="Myriad Pro" panose="020B0503030403020204"/>
              </a:rPr>
              <a:t>generar y organizar ideas e información para escribir con un fin determinado y para un público en particular (por ejemplo, instrucciones para un juego).</a:t>
            </a:r>
            <a:endParaRPr lang="es" sz="900" dirty="0">
              <a:solidFill>
                <a:srgbClr val="004B8D"/>
              </a:solidFill>
              <a:latin typeface="Myriad Pro" panose="020B0503030403020204" pitchFamily="34" charset="0"/>
              <a:cs typeface="Arial" panose="020B0604020202020204" pitchFamily="34" charset="0"/>
            </a:endParaRPr>
          </a:p>
          <a:p>
            <a:pPr algn="l" rtl="0"/>
            <a:r>
              <a:rPr lang="es" sz="900" b="0" i="0" u="none" baseline="0" dirty="0">
                <a:solidFill>
                  <a:srgbClr val="004B8D"/>
                </a:solidFill>
                <a:latin typeface="Myriad Pro" panose="020B0503030403020204" pitchFamily="34" charset="0"/>
                <a:cs typeface="Arial" panose="020B0604020202020204" pitchFamily="34" charset="0"/>
              </a:rPr>
              <a:t>Puedo... </a:t>
            </a:r>
            <a:r>
              <a:rPr lang="es" sz="900" b="0" i="0" u="none" baseline="0" dirty="0">
                <a:solidFill>
                  <a:schemeClr val="tx1"/>
                </a:solidFill>
                <a:latin typeface="Myriad Pro" panose="020B0503030403020204" pitchFamily="34" charset="0"/>
                <a:cs typeface="Arial" panose="020B0604020202020204" pitchFamily="34" charset="0"/>
              </a:rPr>
              <a:t>obtener, organizar y mostrar datos.</a:t>
            </a:r>
          </a:p>
          <a:p>
            <a:endParaRPr lang="es" sz="900" dirty="0">
              <a:solidFill>
                <a:srgbClr val="004B8D"/>
              </a:solidFill>
              <a:latin typeface="Arial" panose="020B0604020202020204" pitchFamily="34" charset="0"/>
              <a:cs typeface="Arial" panose="020B0604020202020204" pitchFamily="34" charset="0"/>
            </a:endParaRPr>
          </a:p>
          <a:p>
            <a:endParaRPr lang="es" sz="900" dirty="0">
              <a:solidFill>
                <a:srgbClr val="004B8D"/>
              </a:solidFill>
              <a:latin typeface="Myriad Pro" panose="020B0503030403020204" pitchFamily="34" charset="0"/>
              <a:cs typeface="Arial" panose="020B0604020202020204" pitchFamily="34" charset="0"/>
            </a:endParaRPr>
          </a:p>
        </p:txBody>
      </p:sp>
      <p:sp>
        <p:nvSpPr>
          <p:cNvPr id="39" name="Rectangle: Rounded Corners 38">
            <a:extLst>
              <a:ext uri="{FF2B5EF4-FFF2-40B4-BE49-F238E27FC236}">
                <a16:creationId xmlns:a16="http://schemas.microsoft.com/office/drawing/2014/main" id="{69834646-1034-42CE-A855-DCCDA75CB1B2}"/>
              </a:ext>
            </a:extLst>
          </p:cNvPr>
          <p:cNvSpPr/>
          <p:nvPr/>
        </p:nvSpPr>
        <p:spPr>
          <a:xfrm>
            <a:off x="7006353" y="4069350"/>
            <a:ext cx="1689972" cy="2662883"/>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a:solidFill>
                  <a:srgbClr val="004B8D"/>
                </a:solidFill>
                <a:latin typeface="Myriad Pro" panose="020B0503030403020204" pitchFamily="34" charset="0"/>
                <a:cs typeface="Arial" panose="020B0604020202020204" pitchFamily="34" charset="0"/>
              </a:rPr>
              <a:t>Asignaturas </a:t>
            </a:r>
          </a:p>
          <a:p>
            <a:pPr algn="l" rtl="0"/>
            <a:r>
              <a:rPr lang="es" sz="900" b="0" i="0" u="none" baseline="0">
                <a:solidFill>
                  <a:srgbClr val="004B8D"/>
                </a:solidFill>
                <a:latin typeface="Myriad Pro" panose="020B0503030403020204" pitchFamily="34" charset="0"/>
                <a:cs typeface="Arial" panose="020B0604020202020204" pitchFamily="34" charset="0"/>
              </a:rPr>
              <a:t>¿Qué oportunidades tengo de usar mis conocimientos y habilidades en otras asignaturas? (Matemáticas, Lengua, Ciencias Naturales, etc.) </a:t>
            </a:r>
          </a:p>
          <a:p>
            <a:pPr algn="l" rtl="0"/>
            <a:r>
              <a:rPr lang="es" sz="800" b="1" i="0" u="none" baseline="0">
                <a:solidFill>
                  <a:schemeClr val="tx1"/>
                </a:solidFill>
                <a:latin typeface="Myriad Pro" panose="020B0503030403020204" pitchFamily="34" charset="0"/>
                <a:cs typeface="Arial" panose="020B0604020202020204" pitchFamily="34" charset="0"/>
              </a:rPr>
              <a:t>Lengua: </a:t>
            </a:r>
            <a:r>
              <a:rPr lang="es" sz="800" b="0" i="0" u="none" baseline="0">
                <a:solidFill>
                  <a:schemeClr val="tx1"/>
                </a:solidFill>
                <a:latin typeface="Myriad Pro" panose="020B0503030403020204" pitchFamily="34" charset="0"/>
                <a:cs typeface="Arial" panose="020B0604020202020204" pitchFamily="34" charset="0"/>
              </a:rPr>
              <a:t>leer, escribir y presentar textos con fines diversos y para distintos públicos</a:t>
            </a:r>
          </a:p>
          <a:p>
            <a:pPr algn="l" rtl="0"/>
            <a:r>
              <a:rPr lang="es" sz="800" b="1" i="0" u="none" baseline="0">
                <a:solidFill>
                  <a:schemeClr val="tx1"/>
                </a:solidFill>
                <a:latin typeface="Myriad Pro" panose="020B0503030403020204" pitchFamily="34" charset="0"/>
                <a:cs typeface="Arial" panose="020B0604020202020204" pitchFamily="34" charset="0"/>
              </a:rPr>
              <a:t>Ciencias Sociales: </a:t>
            </a:r>
            <a:r>
              <a:rPr lang="es" sz="800" b="0" i="0" u="none" baseline="0">
                <a:solidFill>
                  <a:schemeClr val="tx1"/>
                </a:solidFill>
                <a:latin typeface="Myriad Pro" panose="020B0503030403020204" pitchFamily="34" charset="0"/>
                <a:cs typeface="Arial" panose="020B0604020202020204" pitchFamily="34" charset="0"/>
              </a:rPr>
              <a:t>realizar encuestas </a:t>
            </a:r>
          </a:p>
          <a:p>
            <a:pPr algn="l" rtl="0"/>
            <a:r>
              <a:rPr lang="es" sz="800" b="1" i="0" u="none" baseline="0">
                <a:solidFill>
                  <a:schemeClr val="tx1"/>
                </a:solidFill>
                <a:latin typeface="Myriad Pro" panose="020B0503030403020204" pitchFamily="34" charset="0"/>
                <a:cs typeface="Arial" panose="020B0604020202020204" pitchFamily="34" charset="0"/>
              </a:rPr>
              <a:t>Ciencias Naturales: </a:t>
            </a:r>
            <a:r>
              <a:rPr lang="es" sz="800" b="0" i="0" u="none" baseline="0">
                <a:solidFill>
                  <a:schemeClr val="tx1"/>
                </a:solidFill>
                <a:latin typeface="Myriad Pro" panose="020B0503030403020204" pitchFamily="34" charset="0"/>
                <a:cs typeface="Arial" panose="020B0604020202020204" pitchFamily="34" charset="0"/>
              </a:rPr>
              <a:t>observar la fuerza y el movimiento a través del juego </a:t>
            </a:r>
          </a:p>
          <a:p>
            <a:pPr algn="l" rtl="0"/>
            <a:r>
              <a:rPr lang="es" sz="800" b="1" i="0" u="none" baseline="0">
                <a:solidFill>
                  <a:schemeClr val="tx1"/>
                </a:solidFill>
                <a:latin typeface="Myriad Pro" panose="020B0503030403020204" pitchFamily="34" charset="0"/>
                <a:cs typeface="Arial" panose="020B0604020202020204" pitchFamily="34" charset="0"/>
              </a:rPr>
              <a:t>Matemáticas: </a:t>
            </a:r>
            <a:r>
              <a:rPr lang="es" sz="800" b="0" i="0" u="none" baseline="0">
                <a:solidFill>
                  <a:schemeClr val="tx1"/>
                </a:solidFill>
                <a:latin typeface="Myriad Pro" panose="020B0503030403020204" pitchFamily="34" charset="0"/>
                <a:cs typeface="Arial" panose="020B0604020202020204" pitchFamily="34" charset="0"/>
              </a:rPr>
              <a:t>gestión de datos y probabilidad</a:t>
            </a:r>
          </a:p>
          <a:p>
            <a:endParaRPr lang="es" sz="800" dirty="0">
              <a:solidFill>
                <a:schemeClr val="tx1"/>
              </a:solidFill>
              <a:latin typeface="Myriad Pro" panose="020B0503030403020204" pitchFamily="34" charset="0"/>
              <a:cs typeface="Arial" panose="020B0604020202020204" pitchFamily="34" charset="0"/>
            </a:endParaRPr>
          </a:p>
        </p:txBody>
      </p:sp>
      <p:sp>
        <p:nvSpPr>
          <p:cNvPr id="40" name="Rectangle: Rounded Corners 39">
            <a:extLst>
              <a:ext uri="{FF2B5EF4-FFF2-40B4-BE49-F238E27FC236}">
                <a16:creationId xmlns:a16="http://schemas.microsoft.com/office/drawing/2014/main" id="{C139EBC3-D8A8-465A-A345-32970A148DB8}"/>
              </a:ext>
            </a:extLst>
          </p:cNvPr>
          <p:cNvSpPr/>
          <p:nvPr/>
        </p:nvSpPr>
        <p:spPr>
          <a:xfrm>
            <a:off x="4636844" y="3245378"/>
            <a:ext cx="2305646" cy="1886716"/>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900" b="1" i="0" u="none" spc="-30" baseline="0" dirty="0">
                <a:solidFill>
                  <a:srgbClr val="004B8D"/>
                </a:solidFill>
                <a:latin typeface="Myriad Pro" panose="020B0503030403020204" pitchFamily="34" charset="0"/>
                <a:cs typeface="Arial" panose="020B0604020202020204" pitchFamily="34" charset="0"/>
              </a:rPr>
              <a:t>Enfoques del aprendizaje</a:t>
            </a:r>
            <a:r>
              <a:rPr lang="es" sz="900" b="0" i="0" u="none" spc="-30" baseline="0" dirty="0">
                <a:solidFill>
                  <a:srgbClr val="004B8D"/>
                </a:solidFill>
                <a:latin typeface="Arial" panose="020B0604020202020204" pitchFamily="34" charset="0"/>
                <a:cs typeface="Arial" panose="020B0604020202020204" pitchFamily="34" charset="0"/>
              </a:rPr>
              <a:t> </a:t>
            </a:r>
            <a:r>
              <a:rPr lang="es" sz="900" b="0" i="0" u="none" spc="-30" baseline="0" dirty="0">
                <a:solidFill>
                  <a:srgbClr val="004B8D"/>
                </a:solidFill>
                <a:latin typeface="Myriad Pro" panose="020B0503030403020204" pitchFamily="34" charset="0"/>
                <a:cs typeface="Arial" panose="020B0604020202020204" pitchFamily="34" charset="0"/>
              </a:rPr>
              <a:t>(habilidades que seguiré desarrollando y demostrando)</a:t>
            </a:r>
          </a:p>
          <a:p>
            <a:endParaRPr lang="es" sz="500" b="1" spc="-30" dirty="0">
              <a:solidFill>
                <a:srgbClr val="004B8D"/>
              </a:solidFill>
              <a:latin typeface="Myriad Pro" panose="020B0503030403020204" pitchFamily="34" charset="0"/>
              <a:cs typeface="Arial" panose="020B0604020202020204" pitchFamily="34" charset="0"/>
            </a:endParaRPr>
          </a:p>
          <a:p>
            <a:pPr algn="l" rtl="0"/>
            <a:r>
              <a:rPr lang="es" sz="900" b="1" i="0" u="none" spc="-30" baseline="0" dirty="0">
                <a:solidFill>
                  <a:srgbClr val="004B8D"/>
                </a:solidFill>
                <a:latin typeface="Myriad Pro" panose="020B0503030403020204" pitchFamily="34" charset="0"/>
                <a:cs typeface="Arial" panose="020B0604020202020204" pitchFamily="34" charset="0"/>
              </a:rPr>
              <a:t>   Habilidades de pensamiento</a:t>
            </a:r>
          </a:p>
          <a:p>
            <a:endParaRPr lang="es" sz="500" b="1" spc="-30" dirty="0">
              <a:solidFill>
                <a:srgbClr val="004B8D"/>
              </a:solidFill>
              <a:latin typeface="Myriad Pro" panose="020B0503030403020204" pitchFamily="34" charset="0"/>
              <a:cs typeface="Arial" panose="020B0604020202020204" pitchFamily="34" charset="0"/>
            </a:endParaRPr>
          </a:p>
          <a:p>
            <a:pPr algn="l" rtl="0"/>
            <a:r>
              <a:rPr lang="es" sz="900" b="1" i="0" u="none" spc="-30" baseline="0" dirty="0">
                <a:solidFill>
                  <a:srgbClr val="004B8D"/>
                </a:solidFill>
                <a:latin typeface="Myriad Pro" panose="020B0503030403020204" pitchFamily="34" charset="0"/>
                <a:cs typeface="Arial" panose="020B0604020202020204" pitchFamily="34" charset="0"/>
              </a:rPr>
              <a:t>   Habilidades de investigación</a:t>
            </a:r>
          </a:p>
          <a:p>
            <a:endParaRPr lang="es" sz="500" b="1" spc="-30" dirty="0">
              <a:solidFill>
                <a:srgbClr val="004B8D"/>
              </a:solidFill>
              <a:latin typeface="Myriad Pro" panose="020B0503030403020204" pitchFamily="34" charset="0"/>
              <a:cs typeface="Arial" panose="020B0604020202020204" pitchFamily="34" charset="0"/>
            </a:endParaRPr>
          </a:p>
          <a:p>
            <a:pPr algn="l" rtl="0"/>
            <a:r>
              <a:rPr lang="es" sz="900" b="1" i="0" u="none" spc="-30" baseline="0" dirty="0">
                <a:solidFill>
                  <a:srgbClr val="004B8D"/>
                </a:solidFill>
                <a:latin typeface="Myriad Pro" panose="020B0503030403020204" pitchFamily="34" charset="0"/>
                <a:cs typeface="Arial" panose="020B0604020202020204" pitchFamily="34" charset="0"/>
              </a:rPr>
              <a:t>   Habilidades sociales</a:t>
            </a:r>
          </a:p>
          <a:p>
            <a:pPr marL="171450" indent="-171450" algn="l" rtl="0">
              <a:buFont typeface="Wingdings" panose="05000000000000000000" pitchFamily="2" charset="2"/>
              <a:buChar char="q"/>
            </a:pPr>
            <a:endParaRPr lang="es" sz="500" b="1" spc="-30" dirty="0">
              <a:solidFill>
                <a:srgbClr val="004B8D"/>
              </a:solidFill>
              <a:latin typeface="Myriad Pro" panose="020B0503030403020204" pitchFamily="34" charset="0"/>
              <a:cs typeface="Arial" panose="020B0604020202020204" pitchFamily="34" charset="0"/>
            </a:endParaRPr>
          </a:p>
          <a:p>
            <a:pPr algn="l" rtl="0"/>
            <a:r>
              <a:rPr lang="es" sz="900" b="1" i="0" u="none" spc="-30" baseline="0" dirty="0">
                <a:solidFill>
                  <a:srgbClr val="004B8D"/>
                </a:solidFill>
                <a:latin typeface="Myriad Pro" panose="020B0503030403020204" pitchFamily="34" charset="0"/>
                <a:cs typeface="Arial" panose="020B0604020202020204" pitchFamily="34" charset="0"/>
              </a:rPr>
              <a:t>   Habilidades de autogestión </a:t>
            </a:r>
          </a:p>
          <a:p>
            <a:endParaRPr lang="es" sz="500" b="1" spc="-30" dirty="0">
              <a:solidFill>
                <a:srgbClr val="004B8D"/>
              </a:solidFill>
              <a:latin typeface="Myriad Pro" panose="020B0503030403020204" pitchFamily="34" charset="0"/>
              <a:cs typeface="Arial" panose="020B0604020202020204" pitchFamily="34" charset="0"/>
            </a:endParaRPr>
          </a:p>
          <a:p>
            <a:pPr algn="l" rtl="0"/>
            <a:r>
              <a:rPr lang="es" sz="900" b="1" i="0" u="none" spc="-30" baseline="0" dirty="0">
                <a:solidFill>
                  <a:srgbClr val="004B8D"/>
                </a:solidFill>
                <a:latin typeface="Myriad Pro" panose="020B0503030403020204" pitchFamily="34" charset="0"/>
                <a:cs typeface="Arial" panose="020B0604020202020204" pitchFamily="34" charset="0"/>
              </a:rPr>
              <a:t>   Habilidades de comunicación </a:t>
            </a:r>
          </a:p>
        </p:txBody>
      </p:sp>
      <p:sp>
        <p:nvSpPr>
          <p:cNvPr id="41" name="Rectangle: Rounded Corners 40">
            <a:extLst>
              <a:ext uri="{FF2B5EF4-FFF2-40B4-BE49-F238E27FC236}">
                <a16:creationId xmlns:a16="http://schemas.microsoft.com/office/drawing/2014/main" id="{6954F2EF-E523-463A-9E92-93A58161FFEB}"/>
              </a:ext>
            </a:extLst>
          </p:cNvPr>
          <p:cNvSpPr/>
          <p:nvPr/>
        </p:nvSpPr>
        <p:spPr>
          <a:xfrm>
            <a:off x="4492504" y="5171187"/>
            <a:ext cx="2449986" cy="1626356"/>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900" b="1" i="0" u="none" spc="-30" baseline="0" dirty="0">
                <a:solidFill>
                  <a:srgbClr val="004B8D"/>
                </a:solidFill>
                <a:latin typeface="Myriad Pro" panose="020B0503030403020204" pitchFamily="34" charset="0"/>
                <a:cs typeface="Arial" panose="020B0604020202020204" pitchFamily="34" charset="0"/>
              </a:rPr>
              <a:t>Perfil de la comunidad de aprendizaje</a:t>
            </a:r>
            <a:r>
              <a:rPr lang="es" sz="900" b="0" i="0" u="none" spc="-30" baseline="0" dirty="0">
                <a:solidFill>
                  <a:srgbClr val="004B8D"/>
                </a:solidFill>
                <a:latin typeface="Myriad Pro" panose="020B0503030403020204" pitchFamily="34" charset="0"/>
                <a:cs typeface="Arial" panose="020B0604020202020204" pitchFamily="34" charset="0"/>
              </a:rPr>
              <a:t> (atributos del perfil de la comunidad de aprendizaje que deseo seguir desarrollando y demostrando)</a:t>
            </a:r>
          </a:p>
          <a:p>
            <a:pPr algn="l" rtl="0"/>
            <a:r>
              <a:rPr lang="es" sz="900" b="1" i="0" u="none" spc="-30" baseline="0" dirty="0">
                <a:solidFill>
                  <a:srgbClr val="004B8D"/>
                </a:solidFill>
                <a:latin typeface="Myriad Pro" panose="020B0503030403020204" pitchFamily="34" charset="0"/>
                <a:cs typeface="Arial" panose="020B0604020202020204" pitchFamily="34" charset="0"/>
              </a:rPr>
              <a:t>Indagador(a)</a:t>
            </a:r>
            <a:r>
              <a:rPr lang="es" sz="900" spc="-30" dirty="0">
                <a:solidFill>
                  <a:srgbClr val="004B8D"/>
                </a:solidFill>
                <a:latin typeface="Myriad Pro" panose="020B0503030403020204" pitchFamily="34" charset="0"/>
                <a:cs typeface="Arial" panose="020B0604020202020204" pitchFamily="34" charset="0"/>
              </a:rPr>
              <a:t>  </a:t>
            </a:r>
            <a:r>
              <a:rPr lang="es" sz="900" b="1" i="0" u="none" spc="-30" baseline="0" dirty="0">
                <a:solidFill>
                  <a:srgbClr val="004B8D"/>
                </a:solidFill>
                <a:latin typeface="Myriad Pro" panose="020B0503030403020204" pitchFamily="34" charset="0"/>
                <a:cs typeface="Arial" panose="020B0604020202020204" pitchFamily="34" charset="0"/>
              </a:rPr>
              <a:t>    De mentalidad abierta</a:t>
            </a:r>
            <a:endParaRPr lang="es" sz="900" b="1" spc="-30" dirty="0">
              <a:solidFill>
                <a:srgbClr val="004B8D"/>
              </a:solidFill>
              <a:latin typeface="Myriad Pro" panose="020B0503030403020204" pitchFamily="34" charset="0"/>
              <a:cs typeface="Arial" panose="020B0604020202020204" pitchFamily="34" charset="0"/>
            </a:endParaRPr>
          </a:p>
          <a:p>
            <a:pPr algn="l" rtl="0"/>
            <a:r>
              <a:rPr lang="es" sz="900" b="1" i="0" u="none" spc="-30" baseline="0" dirty="0">
                <a:solidFill>
                  <a:srgbClr val="004B8D"/>
                </a:solidFill>
                <a:latin typeface="Myriad Pro" panose="020B0503030403020204" pitchFamily="34" charset="0"/>
                <a:cs typeface="Arial" panose="020B0604020202020204" pitchFamily="34" charset="0"/>
              </a:rPr>
              <a:t>Informado(a) e instruido(a)            Solidario(a)</a:t>
            </a:r>
            <a:endParaRPr lang="es" sz="900" b="1" spc="-30" dirty="0">
              <a:solidFill>
                <a:srgbClr val="004B8D"/>
              </a:solidFill>
              <a:latin typeface="Myriad Pro" panose="020B0503030403020204" pitchFamily="34" charset="0"/>
              <a:cs typeface="Arial" panose="020B0604020202020204" pitchFamily="34" charset="0"/>
            </a:endParaRPr>
          </a:p>
          <a:p>
            <a:pPr algn="l" rtl="0"/>
            <a:r>
              <a:rPr lang="es" sz="900" b="1" i="0" u="none" spc="-30" baseline="0" dirty="0">
                <a:solidFill>
                  <a:srgbClr val="004B8D"/>
                </a:solidFill>
                <a:latin typeface="Myriad Pro" panose="020B0503030403020204" pitchFamily="34" charset="0"/>
                <a:cs typeface="Arial" panose="020B0604020202020204" pitchFamily="34" charset="0"/>
              </a:rPr>
              <a:t>Pensador(a)</a:t>
            </a:r>
            <a:r>
              <a:rPr lang="es" sz="900" b="0" i="0" u="none" spc="-30" baseline="0" dirty="0">
                <a:solidFill>
                  <a:srgbClr val="004B8D"/>
                </a:solidFill>
                <a:latin typeface="Myriad Pro" panose="020B0503030403020204" pitchFamily="34" charset="0"/>
                <a:cs typeface="Arial" panose="020B0604020202020204" pitchFamily="34" charset="0"/>
              </a:rPr>
              <a:t>	</a:t>
            </a:r>
            <a:r>
              <a:rPr lang="es" sz="900" b="1" i="0" u="none" spc="-30" baseline="0" dirty="0">
                <a:solidFill>
                  <a:srgbClr val="004B8D"/>
                </a:solidFill>
                <a:latin typeface="Myriad Pro" panose="020B0503030403020204" pitchFamily="34" charset="0"/>
                <a:cs typeface="Arial" panose="020B0604020202020204" pitchFamily="34" charset="0"/>
              </a:rPr>
              <a:t>  Audaz</a:t>
            </a:r>
          </a:p>
          <a:p>
            <a:pPr algn="l" rtl="0"/>
            <a:r>
              <a:rPr lang="es" sz="900" b="1" i="0" u="none" spc="-30" baseline="0" dirty="0">
                <a:solidFill>
                  <a:srgbClr val="004B8D"/>
                </a:solidFill>
                <a:latin typeface="Myriad Pro" panose="020B0503030403020204" pitchFamily="34" charset="0"/>
                <a:cs typeface="Arial" panose="020B0604020202020204" pitchFamily="34" charset="0"/>
              </a:rPr>
              <a:t>Buen(a) comunicador(a)             Equilibrado(a)</a:t>
            </a:r>
            <a:endParaRPr lang="es" sz="900" b="1" spc="-30" dirty="0">
              <a:solidFill>
                <a:srgbClr val="004B8D"/>
              </a:solidFill>
              <a:latin typeface="Myriad Pro" panose="020B0503030403020204" pitchFamily="34" charset="0"/>
              <a:cs typeface="Arial" panose="020B0604020202020204" pitchFamily="34" charset="0"/>
            </a:endParaRPr>
          </a:p>
          <a:p>
            <a:pPr algn="l" rtl="0"/>
            <a:r>
              <a:rPr lang="es" sz="900" b="1" i="0" u="none" spc="-30" baseline="0" dirty="0">
                <a:solidFill>
                  <a:srgbClr val="004B8D"/>
                </a:solidFill>
                <a:latin typeface="Myriad Pro" panose="020B0503030403020204" pitchFamily="34" charset="0"/>
                <a:cs typeface="Arial" panose="020B0604020202020204" pitchFamily="34" charset="0"/>
              </a:rPr>
              <a:t>Íntegro(a)</a:t>
            </a:r>
            <a:r>
              <a:rPr lang="es" sz="900" b="0" i="0" u="none" spc="-30" baseline="0" dirty="0">
                <a:solidFill>
                  <a:srgbClr val="004B8D"/>
                </a:solidFill>
                <a:latin typeface="Myriad Pro" panose="020B0503030403020204" pitchFamily="34" charset="0"/>
                <a:cs typeface="Arial" panose="020B0604020202020204" pitchFamily="34" charset="0"/>
              </a:rPr>
              <a:t>	</a:t>
            </a:r>
            <a:r>
              <a:rPr lang="es" sz="900" b="1" i="0" u="none" spc="-30" baseline="0" dirty="0">
                <a:solidFill>
                  <a:srgbClr val="004B8D"/>
                </a:solidFill>
                <a:latin typeface="Myriad Pro" panose="020B0503030403020204" pitchFamily="34" charset="0"/>
                <a:cs typeface="Arial" panose="020B0604020202020204" pitchFamily="34" charset="0"/>
              </a:rPr>
              <a:t>         Reflexivo(a)</a:t>
            </a:r>
          </a:p>
          <a:p>
            <a:endParaRPr lang="es" sz="900" b="1" dirty="0">
              <a:solidFill>
                <a:srgbClr val="004B8D"/>
              </a:solidFill>
              <a:latin typeface="Myriad Pro" panose="020B0503030403020204" pitchFamily="34" charset="0"/>
              <a:cs typeface="Arial" panose="020B0604020202020204" pitchFamily="34" charset="0"/>
            </a:endParaRPr>
          </a:p>
        </p:txBody>
      </p:sp>
      <p:sp>
        <p:nvSpPr>
          <p:cNvPr id="27" name="Rectangle: Rounded Corners 26">
            <a:extLst>
              <a:ext uri="{FF2B5EF4-FFF2-40B4-BE49-F238E27FC236}">
                <a16:creationId xmlns:a16="http://schemas.microsoft.com/office/drawing/2014/main" id="{938BADDC-FCB7-4F93-BEA8-1680FB086FF0}"/>
              </a:ext>
            </a:extLst>
          </p:cNvPr>
          <p:cNvSpPr/>
          <p:nvPr/>
        </p:nvSpPr>
        <p:spPr>
          <a:xfrm>
            <a:off x="522015" y="243906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30" name="Rectangle: Rounded Corners 29">
            <a:extLst>
              <a:ext uri="{FF2B5EF4-FFF2-40B4-BE49-F238E27FC236}">
                <a16:creationId xmlns:a16="http://schemas.microsoft.com/office/drawing/2014/main" id="{CE28B18E-E6DF-498C-97F1-D1D236668A70}"/>
              </a:ext>
            </a:extLst>
          </p:cNvPr>
          <p:cNvSpPr/>
          <p:nvPr/>
        </p:nvSpPr>
        <p:spPr>
          <a:xfrm>
            <a:off x="522013" y="3000769"/>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31" name="Rectangle: Rounded Corners 30">
            <a:extLst>
              <a:ext uri="{FF2B5EF4-FFF2-40B4-BE49-F238E27FC236}">
                <a16:creationId xmlns:a16="http://schemas.microsoft.com/office/drawing/2014/main" id="{7E1D956E-6CC8-47A4-87C7-2F6975662396}"/>
              </a:ext>
            </a:extLst>
          </p:cNvPr>
          <p:cNvSpPr/>
          <p:nvPr/>
        </p:nvSpPr>
        <p:spPr>
          <a:xfrm>
            <a:off x="4682003" y="2913026"/>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44" name="Rectangle: Rounded Corners 43">
            <a:extLst>
              <a:ext uri="{FF2B5EF4-FFF2-40B4-BE49-F238E27FC236}">
                <a16:creationId xmlns:a16="http://schemas.microsoft.com/office/drawing/2014/main" id="{8D3C7FC9-DF44-4761-84C5-9EF973EB77B8}"/>
              </a:ext>
            </a:extLst>
          </p:cNvPr>
          <p:cNvSpPr/>
          <p:nvPr/>
        </p:nvSpPr>
        <p:spPr>
          <a:xfrm>
            <a:off x="4682003" y="2764340"/>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46" name="Rectangle: Rounded Corners 45">
            <a:extLst>
              <a:ext uri="{FF2B5EF4-FFF2-40B4-BE49-F238E27FC236}">
                <a16:creationId xmlns:a16="http://schemas.microsoft.com/office/drawing/2014/main" id="{CA6BD497-A2C5-4008-BA53-4E21168B171B}"/>
              </a:ext>
            </a:extLst>
          </p:cNvPr>
          <p:cNvSpPr/>
          <p:nvPr/>
        </p:nvSpPr>
        <p:spPr>
          <a:xfrm>
            <a:off x="4685176" y="2474888"/>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50" name="Rectangle: Rounded Corners 49">
            <a:extLst>
              <a:ext uri="{FF2B5EF4-FFF2-40B4-BE49-F238E27FC236}">
                <a16:creationId xmlns:a16="http://schemas.microsoft.com/office/drawing/2014/main" id="{CE9D6A0D-98B9-4279-9F77-C37CA37F69B4}"/>
              </a:ext>
            </a:extLst>
          </p:cNvPr>
          <p:cNvSpPr/>
          <p:nvPr/>
        </p:nvSpPr>
        <p:spPr>
          <a:xfrm>
            <a:off x="522009" y="3707171"/>
            <a:ext cx="92279"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61" name="Rectangle: Rounded Corners 60">
            <a:extLst>
              <a:ext uri="{FF2B5EF4-FFF2-40B4-BE49-F238E27FC236}">
                <a16:creationId xmlns:a16="http://schemas.microsoft.com/office/drawing/2014/main" id="{9A47F104-A94A-49E7-B65C-558B862D205E}"/>
              </a:ext>
            </a:extLst>
          </p:cNvPr>
          <p:cNvSpPr/>
          <p:nvPr/>
        </p:nvSpPr>
        <p:spPr>
          <a:xfrm>
            <a:off x="522009" y="4408664"/>
            <a:ext cx="92280" cy="10481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sp>
        <p:nvSpPr>
          <p:cNvPr id="42" name="Rectangle: Rounded Corners 41">
            <a:extLst>
              <a:ext uri="{FF2B5EF4-FFF2-40B4-BE49-F238E27FC236}">
                <a16:creationId xmlns:a16="http://schemas.microsoft.com/office/drawing/2014/main" id="{9FFE11EF-8F8A-491F-BBD2-2A461254C112}"/>
              </a:ext>
            </a:extLst>
          </p:cNvPr>
          <p:cNvSpPr/>
          <p:nvPr/>
        </p:nvSpPr>
        <p:spPr>
          <a:xfrm>
            <a:off x="412953" y="5723012"/>
            <a:ext cx="2028825" cy="1009221"/>
          </a:xfrm>
          <a:prstGeom prst="roundRect">
            <a:avLst/>
          </a:prstGeom>
          <a:solidFill>
            <a:srgbClr val="93DEF5"/>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800" b="1" i="0" u="none" baseline="0">
                <a:solidFill>
                  <a:srgbClr val="004B8D"/>
                </a:solidFill>
                <a:latin typeface="Myriad Pro" panose="020B0503030403020204" pitchFamily="34" charset="0"/>
              </a:rPr>
              <a:t>Mi cronograma </a:t>
            </a:r>
            <a:r>
              <a:rPr lang="es" sz="800" b="0" i="0" u="none" baseline="0">
                <a:solidFill>
                  <a:srgbClr val="004B8D"/>
                </a:solidFill>
                <a:latin typeface="Myriad Pro" panose="020B0503030403020204" pitchFamily="34" charset="0"/>
              </a:rPr>
              <a:t>(planificar y verificar): He comenzado a crear mi cronograma con ayuda</a:t>
            </a:r>
            <a:r>
              <a:rPr lang="es" sz="1000" b="0" i="0" u="none" baseline="0">
                <a:solidFill>
                  <a:srgbClr val="004B8D"/>
                </a:solidFill>
                <a:latin typeface="Myriad Pro" panose="020B0503030403020204" pitchFamily="34" charset="0"/>
              </a:rPr>
              <a:t>.</a:t>
            </a:r>
          </a:p>
        </p:txBody>
      </p:sp>
      <p:sp>
        <p:nvSpPr>
          <p:cNvPr id="43" name="Rectangle 42">
            <a:extLst>
              <a:ext uri="{FF2B5EF4-FFF2-40B4-BE49-F238E27FC236}">
                <a16:creationId xmlns:a16="http://schemas.microsoft.com/office/drawing/2014/main" id="{C39A8EAC-3950-420B-B8B0-364FCBB0EEDC}"/>
              </a:ext>
            </a:extLst>
          </p:cNvPr>
          <p:cNvSpPr/>
          <p:nvPr/>
        </p:nvSpPr>
        <p:spPr>
          <a:xfrm>
            <a:off x="532591" y="6287737"/>
            <a:ext cx="319490" cy="3194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pic>
        <p:nvPicPr>
          <p:cNvPr id="5" name="Graphic 4" descr="Smiling face with no fill">
            <a:extLst>
              <a:ext uri="{FF2B5EF4-FFF2-40B4-BE49-F238E27FC236}">
                <a16:creationId xmlns:a16="http://schemas.microsoft.com/office/drawing/2014/main" id="{F35AEC76-E7C1-471A-A5D0-458CFAF2A04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8150" y="2668905"/>
            <a:ext cx="190870" cy="190870"/>
          </a:xfrm>
          <a:prstGeom prst="rect">
            <a:avLst/>
          </a:prstGeom>
        </p:spPr>
      </p:pic>
      <p:pic>
        <p:nvPicPr>
          <p:cNvPr id="48" name="Graphic 47" descr="Smiling face with no fill">
            <a:extLst>
              <a:ext uri="{FF2B5EF4-FFF2-40B4-BE49-F238E27FC236}">
                <a16:creationId xmlns:a16="http://schemas.microsoft.com/office/drawing/2014/main" id="{EF01A8A1-590F-4A25-827F-D17BF3B04D96}"/>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8150" y="3381250"/>
            <a:ext cx="190870" cy="190870"/>
          </a:xfrm>
          <a:prstGeom prst="rect">
            <a:avLst/>
          </a:prstGeom>
        </p:spPr>
      </p:pic>
      <p:pic>
        <p:nvPicPr>
          <p:cNvPr id="62" name="Graphic 61" descr="Smiling face with no fill">
            <a:extLst>
              <a:ext uri="{FF2B5EF4-FFF2-40B4-BE49-F238E27FC236}">
                <a16:creationId xmlns:a16="http://schemas.microsoft.com/office/drawing/2014/main" id="{0454E80B-3059-46FC-BB7E-4EF8C2885689}"/>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2668150" y="3568709"/>
            <a:ext cx="190870" cy="190870"/>
          </a:xfrm>
          <a:prstGeom prst="rect">
            <a:avLst/>
          </a:prstGeom>
        </p:spPr>
      </p:pic>
      <p:pic>
        <p:nvPicPr>
          <p:cNvPr id="63" name="Graphic 62" descr="Smiling face with no fill">
            <a:extLst>
              <a:ext uri="{FF2B5EF4-FFF2-40B4-BE49-F238E27FC236}">
                <a16:creationId xmlns:a16="http://schemas.microsoft.com/office/drawing/2014/main" id="{3514C639-09D2-42B7-9DF8-E71726CFEF6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78847" y="3839054"/>
            <a:ext cx="190870" cy="190870"/>
          </a:xfrm>
          <a:prstGeom prst="rect">
            <a:avLst/>
          </a:prstGeom>
        </p:spPr>
      </p:pic>
      <p:pic>
        <p:nvPicPr>
          <p:cNvPr id="64" name="Graphic 63" descr="Smiling face with no fill">
            <a:extLst>
              <a:ext uri="{FF2B5EF4-FFF2-40B4-BE49-F238E27FC236}">
                <a16:creationId xmlns:a16="http://schemas.microsoft.com/office/drawing/2014/main" id="{05F056AA-4ADE-4EEE-9CC1-C199E8B47A3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78847" y="4054081"/>
            <a:ext cx="190870" cy="190870"/>
          </a:xfrm>
          <a:prstGeom prst="rect">
            <a:avLst/>
          </a:prstGeom>
        </p:spPr>
      </p:pic>
      <p:pic>
        <p:nvPicPr>
          <p:cNvPr id="65" name="Graphic 64" descr="Smiling face with no fill">
            <a:extLst>
              <a:ext uri="{FF2B5EF4-FFF2-40B4-BE49-F238E27FC236}">
                <a16:creationId xmlns:a16="http://schemas.microsoft.com/office/drawing/2014/main" id="{F34825C8-0935-4525-A6C1-7F435D2DC70F}"/>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67268" y="4260578"/>
            <a:ext cx="190870" cy="190870"/>
          </a:xfrm>
          <a:prstGeom prst="rect">
            <a:avLst/>
          </a:prstGeom>
        </p:spPr>
      </p:pic>
      <p:pic>
        <p:nvPicPr>
          <p:cNvPr id="66" name="Graphic 65" descr="Smiling face with no fill">
            <a:extLst>
              <a:ext uri="{FF2B5EF4-FFF2-40B4-BE49-F238E27FC236}">
                <a16:creationId xmlns:a16="http://schemas.microsoft.com/office/drawing/2014/main" id="{51BBD35D-A389-4CA3-B687-CE4BD67DB724}"/>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66864" y="4485262"/>
            <a:ext cx="190870" cy="190870"/>
          </a:xfrm>
          <a:prstGeom prst="rect">
            <a:avLst/>
          </a:prstGeom>
        </p:spPr>
      </p:pic>
      <p:pic>
        <p:nvPicPr>
          <p:cNvPr id="67" name="Graphic 66" descr="Smiling face with no fill">
            <a:extLst>
              <a:ext uri="{FF2B5EF4-FFF2-40B4-BE49-F238E27FC236}">
                <a16:creationId xmlns:a16="http://schemas.microsoft.com/office/drawing/2014/main" id="{C63994E5-4B49-40CE-98C3-8F80A936798A}"/>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84660" y="4709946"/>
            <a:ext cx="190870" cy="190870"/>
          </a:xfrm>
          <a:prstGeom prst="rect">
            <a:avLst/>
          </a:prstGeom>
        </p:spPr>
      </p:pic>
    </p:spTree>
    <p:extLst>
      <p:ext uri="{BB962C8B-B14F-4D97-AF65-F5344CB8AC3E}">
        <p14:creationId xmlns:p14="http://schemas.microsoft.com/office/powerpoint/2010/main" val="779256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pPr algn="r" rtl="0"/>
            <a:fld id="{35786CCC-1347-47B7-9C98-AE42452EEDFB}" type="slidenum">
              <a:rPr/>
              <a:t>5</a:t>
            </a:fld>
            <a:endParaRPr lang="es"/>
          </a:p>
        </p:txBody>
      </p:sp>
      <p:sp>
        <p:nvSpPr>
          <p:cNvPr id="4" name="TextBox 3"/>
          <p:cNvSpPr txBox="1"/>
          <p:nvPr/>
        </p:nvSpPr>
        <p:spPr>
          <a:xfrm>
            <a:off x="0" y="243513"/>
            <a:ext cx="9143999" cy="338554"/>
          </a:xfrm>
          <a:prstGeom prst="rect">
            <a:avLst/>
          </a:prstGeom>
          <a:noFill/>
        </p:spPr>
        <p:txBody>
          <a:bodyPr wrap="square" rtlCol="0">
            <a:spAutoFit/>
          </a:bodyPr>
          <a:lstStyle/>
          <a:p>
            <a:pPr algn="ctr" rtl="0"/>
            <a:r>
              <a:rPr lang="es" sz="1600" b="1" i="0" u="none" baseline="0">
                <a:solidFill>
                  <a:srgbClr val="002060"/>
                </a:solidFill>
                <a:latin typeface="Myriad Pro" panose="020B0503030403020204" pitchFamily="34" charset="0"/>
                <a:cs typeface="Arial" panose="020B0604020202020204" pitchFamily="34" charset="0"/>
              </a:rPr>
              <a:t>Indagación </a:t>
            </a:r>
          </a:p>
        </p:txBody>
      </p:sp>
      <p:sp>
        <p:nvSpPr>
          <p:cNvPr id="32" name="Rectangle: Rounded Corners 31">
            <a:extLst>
              <a:ext uri="{FF2B5EF4-FFF2-40B4-BE49-F238E27FC236}">
                <a16:creationId xmlns:a16="http://schemas.microsoft.com/office/drawing/2014/main" id="{B500D960-7417-4309-93E0-489CFB5883D5}"/>
              </a:ext>
            </a:extLst>
          </p:cNvPr>
          <p:cNvSpPr/>
          <p:nvPr/>
        </p:nvSpPr>
        <p:spPr>
          <a:xfrm>
            <a:off x="465228" y="610206"/>
            <a:ext cx="8212046" cy="92819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900" b="1" i="0" u="none" baseline="0" dirty="0">
                <a:solidFill>
                  <a:srgbClr val="004B8D"/>
                </a:solidFill>
                <a:latin typeface="Myriad Pro" panose="020B0503030403020204" pitchFamily="34" charset="0"/>
                <a:cs typeface="Arial" panose="020B0604020202020204" pitchFamily="34" charset="0"/>
              </a:rPr>
              <a:t>Colaboración: </a:t>
            </a:r>
            <a:r>
              <a:rPr lang="es" sz="750" b="0" i="0" u="none" baseline="0" dirty="0">
                <a:solidFill>
                  <a:srgbClr val="004B8D"/>
                </a:solidFill>
                <a:latin typeface="Myriad Pro" panose="020B0503030403020204" pitchFamily="34" charset="0"/>
                <a:cs typeface="Arial" panose="020B0604020202020204" pitchFamily="34" charset="0"/>
              </a:rPr>
              <a:t>¿Con quién voy a colaborar durante mi indagación personal? (Compañeros, maestros, padre o tutor, familiares, miembros de la comunidad de aprendizaje y otras personas)</a:t>
            </a:r>
          </a:p>
          <a:p>
            <a:pPr algn="l" rtl="0"/>
            <a:r>
              <a:rPr lang="es" sz="1000" b="0" i="0" u="none" baseline="0" dirty="0">
                <a:solidFill>
                  <a:schemeClr val="tx1"/>
                </a:solidFill>
                <a:latin typeface="Myriad Pro" panose="020B0503030403020204" pitchFamily="34" charset="0"/>
                <a:cs typeface="Arial" panose="020B0604020202020204" pitchFamily="34" charset="0"/>
              </a:rPr>
              <a:t>Mis maestros, mi hermano mayor, mi abuelo y un amigo de mi clase </a:t>
            </a:r>
          </a:p>
          <a:p>
            <a:pPr algn="l" rtl="0"/>
            <a:r>
              <a:rPr lang="es" sz="750" b="0" i="0" u="none" baseline="0" dirty="0">
                <a:solidFill>
                  <a:srgbClr val="004B8D"/>
                </a:solidFill>
                <a:latin typeface="Myriad Pro" panose="020B0503030403020204" pitchFamily="34" charset="0"/>
                <a:cs typeface="Arial" panose="020B0604020202020204" pitchFamily="34" charset="0"/>
              </a:rPr>
              <a:t>¿Cómo voy a colaborar? (¿Cuándo?, ¿cómo?, ¿para qué?). ¿Tengo que colaborar con personas diferentes para cosas diferentes?  ¿Cómo puedo organizarlo? </a:t>
            </a:r>
          </a:p>
          <a:p>
            <a:pPr algn="l" rtl="0"/>
            <a:r>
              <a:rPr lang="es" sz="1000" b="0" i="0" u="none" baseline="0" dirty="0">
                <a:solidFill>
                  <a:schemeClr val="tx1"/>
                </a:solidFill>
                <a:latin typeface="Myriad Pro" panose="020B0503030403020204" pitchFamily="34" charset="0"/>
                <a:cs typeface="Arial" panose="020B0604020202020204" pitchFamily="34" charset="0"/>
              </a:rPr>
              <a:t>Necesito colaborar con mi maestro y con mi amigo todas las semanas. También voy a consultar con mi hermano para hacerle preguntas y decidir los pasos siguientes. </a:t>
            </a:r>
          </a:p>
        </p:txBody>
      </p:sp>
      <p:sp>
        <p:nvSpPr>
          <p:cNvPr id="33" name="Rectangle: Rounded Corners 32">
            <a:extLst>
              <a:ext uri="{FF2B5EF4-FFF2-40B4-BE49-F238E27FC236}">
                <a16:creationId xmlns:a16="http://schemas.microsoft.com/office/drawing/2014/main" id="{449DEEB2-027A-4F48-A754-69B469D8F687}"/>
              </a:ext>
            </a:extLst>
          </p:cNvPr>
          <p:cNvSpPr/>
          <p:nvPr/>
        </p:nvSpPr>
        <p:spPr>
          <a:xfrm>
            <a:off x="225532" y="1704513"/>
            <a:ext cx="1683168" cy="384864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900" b="1" i="0" u="none" baseline="0">
                <a:solidFill>
                  <a:srgbClr val="004B8D"/>
                </a:solidFill>
                <a:latin typeface="Myriad Pro" panose="020B0503030403020204" pitchFamily="34" charset="0"/>
                <a:cs typeface="Arial" panose="020B0604020202020204" pitchFamily="34" charset="0"/>
              </a:rPr>
              <a:t>Mis preguntas nuevas </a:t>
            </a:r>
          </a:p>
          <a:p>
            <a:pPr algn="l" rtl="0"/>
            <a:r>
              <a:rPr lang="es" sz="750" b="0" i="0" u="none" baseline="0">
                <a:solidFill>
                  <a:srgbClr val="004B8D"/>
                </a:solidFill>
                <a:latin typeface="Myriad Pro" panose="020B0503030403020204" pitchFamily="34" charset="0"/>
                <a:cs typeface="Arial" panose="020B0604020202020204" pitchFamily="34" charset="0"/>
              </a:rPr>
              <a:t>(Preguntas y teorías en desarrollo)</a:t>
            </a: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¿Qué preguntas nuevas tengo?</a:t>
            </a: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¿Cómo me ayudan mis preguntas a profundizar mi comprensión de la idea central? </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1999140" y="1566541"/>
            <a:ext cx="6678134" cy="944671"/>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900" b="1" i="0" u="none" baseline="0">
                <a:solidFill>
                  <a:srgbClr val="004B8D"/>
                </a:solidFill>
                <a:latin typeface="Myriad Pro" panose="020B0503030403020204" pitchFamily="34" charset="0"/>
                <a:cs typeface="Arial" panose="020B0604020202020204" pitchFamily="34" charset="0"/>
              </a:rPr>
              <a:t>Recursos</a:t>
            </a:r>
            <a:r>
              <a:rPr lang="es" sz="750" b="1" i="0" u="none" baseline="0">
                <a:solidFill>
                  <a:srgbClr val="004B8D"/>
                </a:solidFill>
                <a:latin typeface="Myriad Pro" panose="020B0503030403020204" pitchFamily="34" charset="0"/>
                <a:cs typeface="Arial" panose="020B0604020202020204" pitchFamily="34" charset="0"/>
              </a:rPr>
              <a:t> </a:t>
            </a:r>
            <a:r>
              <a:rPr lang="es" sz="750" b="0" i="0" u="none" baseline="0">
                <a:solidFill>
                  <a:srgbClr val="004B8D"/>
                </a:solidFill>
                <a:latin typeface="Myriad Pro" panose="020B0503030403020204" pitchFamily="34" charset="0"/>
                <a:cs typeface="Arial" panose="020B0604020202020204" pitchFamily="34" charset="0"/>
              </a:rPr>
              <a:t>(tiempo, personas, lugares, tecnologías, espacios de aprendizaje, materiales físicos)</a:t>
            </a:r>
          </a:p>
          <a:p>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¿Qué recursos necesito?</a:t>
            </a:r>
            <a:r>
              <a:rPr lang="es" sz="1000" b="0" i="0" u="none" baseline="0">
                <a:solidFill>
                  <a:schemeClr val="tx1"/>
                </a:solidFill>
                <a:latin typeface="Myriad Pro" panose="020B0503030403020204" pitchFamily="34" charset="0"/>
                <a:cs typeface="Arial" panose="020B0604020202020204" pitchFamily="34" charset="0"/>
              </a:rPr>
              <a:t> Recursos digitales, entrevistas a adultos; creadores de videojuegos si es posible.</a:t>
            </a:r>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¿Dónde documentaré mis preguntas y lo que vaya aprendiendo? (Por ejemplo, diario, póster, cuaderno de notas, medios digitales y no digitales, etc.) </a:t>
            </a:r>
            <a:r>
              <a:rPr lang="es" sz="1000" b="0" i="0" u="none" baseline="0">
                <a:solidFill>
                  <a:schemeClr val="tx1"/>
                </a:solidFill>
                <a:latin typeface="Myriad Pro" panose="020B0503030403020204" pitchFamily="34" charset="0"/>
                <a:cs typeface="Arial" panose="020B0604020202020204" pitchFamily="34" charset="0"/>
              </a:rPr>
              <a:t>En mi cuaderno y, posiblemente, en PowerPoint. Cada página será para una pregunta diferente.</a:t>
            </a:r>
            <a:r>
              <a:rPr lang="es" sz="1000" b="0" i="0" u="none" baseline="0">
                <a:solidFill>
                  <a:srgbClr val="004B8D"/>
                </a:solidFill>
                <a:latin typeface="Myriad Pro" panose="020B0503030403020204" pitchFamily="34" charset="0"/>
                <a:cs typeface="Arial" panose="020B0604020202020204" pitchFamily="34" charset="0"/>
              </a:rPr>
              <a:t> </a:t>
            </a:r>
          </a:p>
          <a:p>
            <a:pPr marL="128588" indent="-128588" algn="l" rtl="0">
              <a:buFont typeface="Arial" panose="020B0604020202020204" pitchFamily="34" charset="0"/>
              <a:buChar char="•"/>
            </a:pPr>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a:p>
            <a:endParaRPr lang="es" sz="750" dirty="0">
              <a:solidFill>
                <a:srgbClr val="004B8D"/>
              </a:solidFill>
              <a:latin typeface="Myriad Pro" panose="020B0503030403020204" pitchFamily="34" charset="0"/>
              <a:cs typeface="Arial" panose="020B0604020202020204" pitchFamily="34" charset="0"/>
            </a:endParaRPr>
          </a:p>
        </p:txBody>
      </p:sp>
      <p:sp>
        <p:nvSpPr>
          <p:cNvPr id="18" name="Rectangle: Rounded Corners 17">
            <a:extLst>
              <a:ext uri="{FF2B5EF4-FFF2-40B4-BE49-F238E27FC236}">
                <a16:creationId xmlns:a16="http://schemas.microsoft.com/office/drawing/2014/main" id="{3E111644-A9D2-429A-ADDD-830B28D51AAD}"/>
              </a:ext>
            </a:extLst>
          </p:cNvPr>
          <p:cNvSpPr/>
          <p:nvPr/>
        </p:nvSpPr>
        <p:spPr>
          <a:xfrm>
            <a:off x="225532" y="5719271"/>
            <a:ext cx="1683168" cy="93483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700" b="1" i="0" u="none" spc="-30" dirty="0">
                <a:solidFill>
                  <a:srgbClr val="004B8D"/>
                </a:solidFill>
                <a:latin typeface="Myriad Pro" panose="020B0503030403020204" pitchFamily="34" charset="0"/>
              </a:rPr>
              <a:t>Mi cronograma</a:t>
            </a:r>
            <a:r>
              <a:rPr lang="es" sz="700" b="0" i="0" u="none" spc="-30" dirty="0">
                <a:solidFill>
                  <a:srgbClr val="004B8D"/>
                </a:solidFill>
                <a:latin typeface="Myriad Pro" panose="020B0503030403020204" pitchFamily="34" charset="0"/>
              </a:rPr>
              <a:t> (comprobar): He revisado mis objetivos y los siguientes </a:t>
            </a:r>
            <a:r>
              <a:rPr lang="es" sz="700" spc="-30" dirty="0">
                <a:solidFill>
                  <a:srgbClr val="004B8D"/>
                </a:solidFill>
                <a:latin typeface="Myriad Pro" panose="020B0503030403020204" pitchFamily="34" charset="0"/>
              </a:rPr>
              <a:t>pasos según mi cronograma.</a:t>
            </a:r>
          </a:p>
        </p:txBody>
      </p:sp>
      <p:sp>
        <p:nvSpPr>
          <p:cNvPr id="8" name="Rectangle: Rounded Corners 7">
            <a:extLst>
              <a:ext uri="{FF2B5EF4-FFF2-40B4-BE49-F238E27FC236}">
                <a16:creationId xmlns:a16="http://schemas.microsoft.com/office/drawing/2014/main" id="{196C5FCC-695F-4744-BAF1-BA77BEA6CB8A}"/>
              </a:ext>
            </a:extLst>
          </p:cNvPr>
          <p:cNvSpPr/>
          <p:nvPr/>
        </p:nvSpPr>
        <p:spPr>
          <a:xfrm>
            <a:off x="1999140" y="2538032"/>
            <a:ext cx="2163825" cy="4183443"/>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900" b="1" i="0" u="none" baseline="0">
                <a:solidFill>
                  <a:srgbClr val="004B8D"/>
                </a:solidFill>
                <a:latin typeface="Myriad Pro" panose="020B0503030403020204" pitchFamily="34" charset="0"/>
                <a:cs typeface="Arial" panose="020B0604020202020204" pitchFamily="34" charset="0"/>
              </a:rPr>
              <a:t>Acción </a:t>
            </a:r>
            <a:r>
              <a:rPr lang="es" sz="750" b="0" i="0" u="none" baseline="0">
                <a:solidFill>
                  <a:srgbClr val="004B8D"/>
                </a:solidFill>
                <a:latin typeface="Myriad Pro" panose="020B0503030403020204" pitchFamily="34" charset="0"/>
                <a:cs typeface="Arial" panose="020B0604020202020204" pitchFamily="34" charset="0"/>
              </a:rPr>
              <a:t>(acciones que podría tener ya en mente en respuesta a mis indagaciones)</a:t>
            </a:r>
            <a:endParaRPr lang="es" sz="750" b="1" dirty="0">
              <a:solidFill>
                <a:srgbClr val="004B8D"/>
              </a:solidFill>
              <a:latin typeface="Myriad Pro" panose="020B0503030403020204" pitchFamily="34" charset="0"/>
              <a:cs typeface="Arial" panose="020B0604020202020204" pitchFamily="34" charset="0"/>
            </a:endParaRPr>
          </a:p>
        </p:txBody>
      </p:sp>
      <p:sp>
        <p:nvSpPr>
          <p:cNvPr id="11" name="Rectangle: Rounded Corners 10">
            <a:extLst>
              <a:ext uri="{FF2B5EF4-FFF2-40B4-BE49-F238E27FC236}">
                <a16:creationId xmlns:a16="http://schemas.microsoft.com/office/drawing/2014/main" id="{AFC98249-BB18-4094-81E5-30B18938EDCB}"/>
              </a:ext>
            </a:extLst>
          </p:cNvPr>
          <p:cNvSpPr/>
          <p:nvPr/>
        </p:nvSpPr>
        <p:spPr>
          <a:xfrm>
            <a:off x="4253405" y="2538032"/>
            <a:ext cx="2199741" cy="2145320"/>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900" b="1" i="0" u="none" baseline="0" dirty="0">
                <a:solidFill>
                  <a:srgbClr val="004B8D"/>
                </a:solidFill>
                <a:latin typeface="Myriad Pro" panose="020B0503030403020204" pitchFamily="34" charset="0"/>
                <a:cs typeface="Arial" panose="020B0604020202020204" pitchFamily="34" charset="0"/>
              </a:rPr>
              <a:t>Enfoques del aprendizaje:</a:t>
            </a:r>
            <a:r>
              <a:rPr lang="es" sz="900" b="0" i="0" u="none" baseline="0" dirty="0">
                <a:solidFill>
                  <a:srgbClr val="004B8D"/>
                </a:solidFill>
                <a:latin typeface="Arial" panose="020B0604020202020204" pitchFamily="34" charset="0"/>
                <a:cs typeface="Arial" panose="020B0604020202020204" pitchFamily="34" charset="0"/>
              </a:rPr>
              <a:t> </a:t>
            </a:r>
            <a:r>
              <a:rPr lang="es" sz="750" b="0" i="0" u="none" baseline="0" dirty="0">
                <a:solidFill>
                  <a:srgbClr val="004B8D"/>
                </a:solidFill>
                <a:latin typeface="Arial" panose="020B0604020202020204" pitchFamily="34" charset="0"/>
                <a:cs typeface="Arial" panose="020B0604020202020204" pitchFamily="34" charset="0"/>
              </a:rPr>
              <a:t>¿Qué habilidades noto que estoy usando más en este momento? ¿Cuáles tengo que seguir desarrollando?</a:t>
            </a:r>
          </a:p>
          <a:p>
            <a:endParaRPr lang="es"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es" sz="800" b="1" i="0" u="none" baseline="0" dirty="0">
                <a:solidFill>
                  <a:srgbClr val="004B8D"/>
                </a:solidFill>
                <a:latin typeface="Myriad Pro" panose="020B0503030403020204" pitchFamily="34" charset="0"/>
                <a:cs typeface="Arial" panose="020B0604020202020204" pitchFamily="34" charset="0"/>
              </a:rPr>
              <a:t>Habilidades de pensamiento</a:t>
            </a:r>
            <a:endParaRPr lang="es" sz="500" b="1" dirty="0">
              <a:solidFill>
                <a:srgbClr val="004B8D"/>
              </a:solidFill>
              <a:latin typeface="Myriad Pro" panose="020B0503030403020204" pitchFamily="34" charset="0"/>
              <a:cs typeface="Arial" panose="020B0604020202020204" pitchFamily="34" charset="0"/>
            </a:endParaRPr>
          </a:p>
          <a:p>
            <a:endParaRPr lang="es" sz="800" b="1" dirty="0">
              <a:solidFill>
                <a:srgbClr val="004B8D"/>
              </a:solidFill>
              <a:latin typeface="Myriad Pro" panose="020B0503030403020204" pitchFamily="34" charset="0"/>
              <a:cs typeface="Arial" panose="020B0604020202020204" pitchFamily="34" charset="0"/>
            </a:endParaRPr>
          </a:p>
          <a:p>
            <a:pPr algn="l" rtl="0"/>
            <a:r>
              <a:rPr lang="es" sz="800" b="1" i="0" u="none" baseline="0" dirty="0">
                <a:solidFill>
                  <a:srgbClr val="004B8D"/>
                </a:solidFill>
                <a:latin typeface="Myriad Pro" panose="020B0503030403020204" pitchFamily="34" charset="0"/>
                <a:cs typeface="Arial" panose="020B0604020202020204" pitchFamily="34" charset="0"/>
              </a:rPr>
              <a:t>     Habilidades de investigación</a:t>
            </a:r>
          </a:p>
          <a:p>
            <a:endParaRPr lang="es" sz="8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es" sz="800" b="1" i="0" u="none" baseline="0" dirty="0">
                <a:solidFill>
                  <a:srgbClr val="004B8D"/>
                </a:solidFill>
                <a:latin typeface="Myriad Pro" panose="020B0503030403020204" pitchFamily="34" charset="0"/>
                <a:cs typeface="Arial" panose="020B0604020202020204" pitchFamily="34" charset="0"/>
              </a:rPr>
              <a:t>Habilidades sociales</a:t>
            </a:r>
          </a:p>
          <a:p>
            <a:pPr marL="171450" indent="-171450" algn="l" rtl="0">
              <a:buFont typeface="Wingdings" panose="05000000000000000000" pitchFamily="2" charset="2"/>
              <a:buChar char="q"/>
            </a:pPr>
            <a:endParaRPr lang="es" sz="500" b="1" dirty="0">
              <a:solidFill>
                <a:srgbClr val="004B8D"/>
              </a:solidFill>
              <a:latin typeface="Myriad Pro" panose="020B0503030403020204" pitchFamily="34" charset="0"/>
              <a:cs typeface="Arial" panose="020B0604020202020204" pitchFamily="34" charset="0"/>
            </a:endParaRPr>
          </a:p>
          <a:p>
            <a:pPr marL="171450" indent="-171450" algn="l" rtl="0">
              <a:buFont typeface="Wingdings" panose="05000000000000000000" pitchFamily="2" charset="2"/>
              <a:buChar char="q"/>
            </a:pPr>
            <a:r>
              <a:rPr lang="es" sz="800" b="1" i="0" u="none" baseline="0" dirty="0">
                <a:solidFill>
                  <a:srgbClr val="004B8D"/>
                </a:solidFill>
                <a:latin typeface="Myriad Pro" panose="020B0503030403020204" pitchFamily="34" charset="0"/>
                <a:cs typeface="Arial" panose="020B0604020202020204" pitchFamily="34" charset="0"/>
              </a:rPr>
              <a:t>Habilidades de autogestión </a:t>
            </a:r>
          </a:p>
          <a:p>
            <a:endParaRPr lang="es" sz="750" b="1" dirty="0">
              <a:solidFill>
                <a:srgbClr val="004B8D"/>
              </a:solidFill>
              <a:latin typeface="Arial" panose="020B0604020202020204" pitchFamily="34" charset="0"/>
              <a:cs typeface="Arial" panose="020B0604020202020204" pitchFamily="34" charset="0"/>
            </a:endParaRPr>
          </a:p>
        </p:txBody>
      </p:sp>
      <p:sp>
        <p:nvSpPr>
          <p:cNvPr id="10" name="Rectangle: Rounded Corners 9">
            <a:extLst>
              <a:ext uri="{FF2B5EF4-FFF2-40B4-BE49-F238E27FC236}">
                <a16:creationId xmlns:a16="http://schemas.microsoft.com/office/drawing/2014/main" id="{1421A3C6-2A5B-4445-96ED-9686084FC4CB}"/>
              </a:ext>
            </a:extLst>
          </p:cNvPr>
          <p:cNvSpPr/>
          <p:nvPr/>
        </p:nvSpPr>
        <p:spPr>
          <a:xfrm>
            <a:off x="4253405" y="4757128"/>
            <a:ext cx="2199740" cy="1964347"/>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900" b="1" i="0" u="none" baseline="0">
                <a:solidFill>
                  <a:srgbClr val="004B8D"/>
                </a:solidFill>
                <a:latin typeface="Myriad Pro" panose="020B0503030403020204" pitchFamily="34" charset="0"/>
                <a:cs typeface="Arial" panose="020B0604020202020204" pitchFamily="34" charset="0"/>
              </a:rPr>
              <a:t>Perfil de la comunidad de aprendizaje </a:t>
            </a:r>
            <a:endParaRPr lang="es" sz="750" dirty="0">
              <a:solidFill>
                <a:srgbClr val="004B8D"/>
              </a:solidFill>
              <a:latin typeface="Arial" panose="020B0604020202020204" pitchFamily="34" charset="0"/>
              <a:cs typeface="Arial" panose="020B0604020202020204" pitchFamily="34" charset="0"/>
            </a:endParaRPr>
          </a:p>
          <a:p>
            <a:endParaRPr lang="es" sz="750" dirty="0">
              <a:solidFill>
                <a:srgbClr val="004B8D"/>
              </a:solidFill>
              <a:latin typeface="Arial" panose="020B0604020202020204" pitchFamily="34" charset="0"/>
              <a:cs typeface="Arial" panose="020B0604020202020204" pitchFamily="34" charset="0"/>
            </a:endParaRPr>
          </a:p>
          <a:p>
            <a:pPr algn="l" rtl="0"/>
            <a:r>
              <a:rPr lang="es" sz="750" b="0" i="0" u="none" baseline="0">
                <a:solidFill>
                  <a:srgbClr val="004B8D"/>
                </a:solidFill>
                <a:latin typeface="Arial" panose="020B0604020202020204" pitchFamily="34" charset="0"/>
                <a:cs typeface="Arial" panose="020B0604020202020204" pitchFamily="34" charset="0"/>
              </a:rPr>
              <a:t>¿Qué atributos del perfil noto que estoy usando más en este momento? </a:t>
            </a:r>
          </a:p>
          <a:p>
            <a:endParaRPr lang="es" sz="750" dirty="0">
              <a:solidFill>
                <a:srgbClr val="004B8D"/>
              </a:solidFill>
              <a:latin typeface="Arial" panose="020B0604020202020204" pitchFamily="34" charset="0"/>
              <a:cs typeface="Arial" panose="020B0604020202020204" pitchFamily="34" charset="0"/>
            </a:endParaRPr>
          </a:p>
          <a:p>
            <a:endParaRPr lang="es" sz="750" dirty="0">
              <a:solidFill>
                <a:srgbClr val="004B8D"/>
              </a:solidFill>
              <a:latin typeface="Arial" panose="020B0604020202020204" pitchFamily="34" charset="0"/>
              <a:cs typeface="Arial" panose="020B0604020202020204" pitchFamily="34" charset="0"/>
            </a:endParaRPr>
          </a:p>
          <a:p>
            <a:endParaRPr lang="es" sz="750" dirty="0">
              <a:solidFill>
                <a:srgbClr val="004B8D"/>
              </a:solidFill>
              <a:latin typeface="Arial" panose="020B0604020202020204" pitchFamily="34" charset="0"/>
              <a:cs typeface="Arial" panose="020B0604020202020204" pitchFamily="34" charset="0"/>
            </a:endParaRPr>
          </a:p>
          <a:p>
            <a:endParaRPr lang="es" sz="750" dirty="0">
              <a:solidFill>
                <a:srgbClr val="004B8D"/>
              </a:solidFill>
              <a:latin typeface="Arial" panose="020B0604020202020204" pitchFamily="34" charset="0"/>
              <a:cs typeface="Arial" panose="020B0604020202020204" pitchFamily="34" charset="0"/>
            </a:endParaRPr>
          </a:p>
          <a:p>
            <a:pPr algn="l" rtl="0"/>
            <a:r>
              <a:rPr lang="es" sz="750" b="0" i="0" u="none" baseline="0">
                <a:solidFill>
                  <a:srgbClr val="004B8D"/>
                </a:solidFill>
                <a:latin typeface="Arial" panose="020B0604020202020204" pitchFamily="34" charset="0"/>
                <a:cs typeface="Arial" panose="020B0604020202020204" pitchFamily="34" charset="0"/>
              </a:rPr>
              <a:t>¿Cuáles me gustaría desarrollar más para respaldar mi indagación personal?</a:t>
            </a:r>
            <a:r>
              <a:rPr lang="es" sz="750" b="1" i="0" u="none" baseline="0">
                <a:solidFill>
                  <a:srgbClr val="004B8D"/>
                </a:solidFill>
                <a:latin typeface="Arial" panose="020B0604020202020204" pitchFamily="34" charset="0"/>
                <a:cs typeface="Arial" panose="020B0604020202020204" pitchFamily="34" charset="0"/>
              </a:rPr>
              <a:t> </a:t>
            </a:r>
          </a:p>
          <a:p>
            <a:endParaRPr lang="es" sz="750" b="1" dirty="0">
              <a:solidFill>
                <a:srgbClr val="004B8D"/>
              </a:solidFill>
              <a:latin typeface="Arial" panose="020B0604020202020204" pitchFamily="34" charset="0"/>
              <a:cs typeface="Arial" panose="020B0604020202020204" pitchFamily="34" charset="0"/>
            </a:endParaRPr>
          </a:p>
          <a:p>
            <a:endParaRPr lang="es" sz="900" b="1" dirty="0">
              <a:solidFill>
                <a:srgbClr val="004B8D"/>
              </a:solidFill>
              <a:latin typeface="Myriad Pro" panose="020B0503030403020204" pitchFamily="34" charset="0"/>
              <a:cs typeface="Arial" panose="020B0604020202020204" pitchFamily="34" charset="0"/>
            </a:endParaRPr>
          </a:p>
        </p:txBody>
      </p:sp>
      <p:sp>
        <p:nvSpPr>
          <p:cNvPr id="12" name="Rectangle: Rounded Corners 11">
            <a:extLst>
              <a:ext uri="{FF2B5EF4-FFF2-40B4-BE49-F238E27FC236}">
                <a16:creationId xmlns:a16="http://schemas.microsoft.com/office/drawing/2014/main" id="{EDD904DA-177A-4E18-80F8-E4D59FC1C243}"/>
              </a:ext>
            </a:extLst>
          </p:cNvPr>
          <p:cNvSpPr/>
          <p:nvPr/>
        </p:nvSpPr>
        <p:spPr>
          <a:xfrm>
            <a:off x="6686296" y="2538032"/>
            <a:ext cx="2163825" cy="415662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1000" b="1" i="0" u="none" baseline="0" dirty="0">
                <a:solidFill>
                  <a:srgbClr val="004B8D"/>
                </a:solidFill>
                <a:latin typeface="Myriad Pro" panose="020B0503030403020204" pitchFamily="34" charset="0"/>
                <a:cs typeface="Arial" panose="020B0604020202020204" pitchFamily="34" charset="0"/>
              </a:rPr>
              <a:t>Autoevaluación</a:t>
            </a:r>
          </a:p>
          <a:p>
            <a:pPr algn="l" rtl="0"/>
            <a:r>
              <a:rPr lang="es" sz="800" b="0" i="0" u="none" baseline="0" dirty="0">
                <a:solidFill>
                  <a:srgbClr val="004B8D"/>
                </a:solidFill>
                <a:latin typeface="Myriad Pro" panose="020B0503030403020204" pitchFamily="34" charset="0"/>
                <a:cs typeface="Arial" panose="020B0604020202020204" pitchFamily="34" charset="0"/>
              </a:rPr>
              <a:t>¿Cómo me está yendo y cómo lo sé?</a:t>
            </a: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pPr algn="l" rtl="0"/>
            <a:r>
              <a:rPr lang="es" sz="800" b="0" i="0" u="none" baseline="0" dirty="0">
                <a:solidFill>
                  <a:srgbClr val="004B8D"/>
                </a:solidFill>
                <a:latin typeface="Myriad Pro" panose="020B0503030403020204" pitchFamily="34" charset="0"/>
                <a:cs typeface="Arial" panose="020B0604020202020204" pitchFamily="34" charset="0"/>
              </a:rPr>
              <a:t>¿Qué he aprendido ya y sobre qué necesito aprender más?</a:t>
            </a: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endParaRPr lang="es" sz="800" dirty="0">
              <a:solidFill>
                <a:srgbClr val="004B8D"/>
              </a:solidFill>
              <a:latin typeface="Myriad Pro" panose="020B0503030403020204" pitchFamily="34" charset="0"/>
              <a:cs typeface="Arial" panose="020B0604020202020204" pitchFamily="34" charset="0"/>
            </a:endParaRPr>
          </a:p>
          <a:p>
            <a:pPr algn="l" rtl="0"/>
            <a:r>
              <a:rPr lang="es" sz="800" b="0" i="0" u="none" baseline="0" dirty="0">
                <a:solidFill>
                  <a:srgbClr val="004B8D"/>
                </a:solidFill>
                <a:latin typeface="Myriad Pro" panose="020B0503030403020204" pitchFamily="34" charset="0"/>
                <a:cs typeface="Arial" panose="020B0604020202020204" pitchFamily="34" charset="0"/>
              </a:rPr>
              <a:t>¿Con quién estoy hablando y compartiendo mi aprendizaje?</a:t>
            </a:r>
          </a:p>
          <a:p>
            <a:pPr algn="l" rtl="0"/>
            <a:r>
              <a:rPr lang="es" sz="800" b="0" i="0" u="none" baseline="0" dirty="0">
                <a:solidFill>
                  <a:srgbClr val="004B8D"/>
                </a:solidFill>
                <a:latin typeface="Myriad Pro" panose="020B0503030403020204" pitchFamily="34" charset="0"/>
                <a:cs typeface="Arial" panose="020B0604020202020204" pitchFamily="34" charset="0"/>
              </a:rPr>
              <a:t>¿Quién me está haciendo comentarios y cómo los estoy utilizando?</a:t>
            </a:r>
          </a:p>
        </p:txBody>
      </p:sp>
      <p:sp>
        <p:nvSpPr>
          <p:cNvPr id="13" name="Rectangle 12">
            <a:extLst>
              <a:ext uri="{FF2B5EF4-FFF2-40B4-BE49-F238E27FC236}">
                <a16:creationId xmlns:a16="http://schemas.microsoft.com/office/drawing/2014/main" id="{D6E9A50A-5E16-4B47-B6E6-2DA1A4FE32C5}"/>
              </a:ext>
            </a:extLst>
          </p:cNvPr>
          <p:cNvSpPr/>
          <p:nvPr/>
        </p:nvSpPr>
        <p:spPr>
          <a:xfrm>
            <a:off x="361871" y="6217363"/>
            <a:ext cx="319490" cy="319490"/>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s"/>
          </a:p>
        </p:txBody>
      </p:sp>
      <p:pic>
        <p:nvPicPr>
          <p:cNvPr id="14" name="Graphic 13" descr="Smiling face with no fill">
            <a:extLst>
              <a:ext uri="{FF2B5EF4-FFF2-40B4-BE49-F238E27FC236}">
                <a16:creationId xmlns:a16="http://schemas.microsoft.com/office/drawing/2014/main" id="{06F26A64-8DF8-4AF5-8EF8-B4BEEAB6A89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380381" y="3494849"/>
            <a:ext cx="190870" cy="190870"/>
          </a:xfrm>
          <a:prstGeom prst="rect">
            <a:avLst/>
          </a:prstGeom>
        </p:spPr>
      </p:pic>
    </p:spTree>
    <p:extLst>
      <p:ext uri="{BB962C8B-B14F-4D97-AF65-F5344CB8AC3E}">
        <p14:creationId xmlns:p14="http://schemas.microsoft.com/office/powerpoint/2010/main" val="682689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Slide Number Placeholder 25"/>
          <p:cNvSpPr>
            <a:spLocks noGrp="1"/>
          </p:cNvSpPr>
          <p:nvPr>
            <p:ph type="sldNum" sz="quarter" idx="12"/>
          </p:nvPr>
        </p:nvSpPr>
        <p:spPr/>
        <p:txBody>
          <a:bodyPr/>
          <a:lstStyle/>
          <a:p>
            <a:pPr algn="r" rtl="0"/>
            <a:fld id="{35786CCC-1347-47B7-9C98-AE42452EEDFB}" type="slidenum">
              <a:rPr/>
              <a:t>6</a:t>
            </a:fld>
            <a:endParaRPr lang="es"/>
          </a:p>
        </p:txBody>
      </p:sp>
      <p:sp>
        <p:nvSpPr>
          <p:cNvPr id="4" name="TextBox 3"/>
          <p:cNvSpPr txBox="1"/>
          <p:nvPr/>
        </p:nvSpPr>
        <p:spPr>
          <a:xfrm>
            <a:off x="0" y="243513"/>
            <a:ext cx="9143999" cy="338554"/>
          </a:xfrm>
          <a:prstGeom prst="rect">
            <a:avLst/>
          </a:prstGeom>
          <a:noFill/>
        </p:spPr>
        <p:txBody>
          <a:bodyPr wrap="square" rtlCol="0">
            <a:spAutoFit/>
          </a:bodyPr>
          <a:lstStyle/>
          <a:p>
            <a:pPr algn="ctr" rtl="0"/>
            <a:r>
              <a:rPr lang="es" sz="1600" b="1" i="0" u="none" baseline="0">
                <a:solidFill>
                  <a:srgbClr val="002060"/>
                </a:solidFill>
                <a:latin typeface="Myriad Pro" panose="020B0503030403020204" pitchFamily="34" charset="0"/>
                <a:cs typeface="Arial" panose="020B0604020202020204" pitchFamily="34" charset="0"/>
              </a:rPr>
              <a:t>Indagación</a:t>
            </a:r>
          </a:p>
        </p:txBody>
      </p:sp>
      <p:sp>
        <p:nvSpPr>
          <p:cNvPr id="35" name="Rectangle: Rounded Corners 34">
            <a:extLst>
              <a:ext uri="{FF2B5EF4-FFF2-40B4-BE49-F238E27FC236}">
                <a16:creationId xmlns:a16="http://schemas.microsoft.com/office/drawing/2014/main" id="{758A65B2-4E11-4DC6-BA33-94E44A59ECEB}"/>
              </a:ext>
            </a:extLst>
          </p:cNvPr>
          <p:cNvSpPr/>
          <p:nvPr/>
        </p:nvSpPr>
        <p:spPr>
          <a:xfrm>
            <a:off x="292963" y="582067"/>
            <a:ext cx="8504809" cy="4709024"/>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900" b="1" i="0" u="none" baseline="0">
                <a:solidFill>
                  <a:srgbClr val="004B8D"/>
                </a:solidFill>
                <a:latin typeface="Myriad Pro" panose="020B0503030403020204" pitchFamily="34" charset="0"/>
                <a:cs typeface="Arial" panose="020B0604020202020204" pitchFamily="34" charset="0"/>
              </a:rPr>
              <a:t>Mi indagación </a:t>
            </a:r>
            <a:r>
              <a:rPr lang="es" sz="750" b="0" i="0" u="none" baseline="0">
                <a:solidFill>
                  <a:srgbClr val="004B8D"/>
                </a:solidFill>
                <a:latin typeface="Myriad Pro" panose="020B0503030403020204" pitchFamily="34" charset="0"/>
                <a:cs typeface="Arial" panose="020B0604020202020204" pitchFamily="34" charset="0"/>
              </a:rPr>
              <a:t>(investigación)</a:t>
            </a:r>
          </a:p>
          <a:p>
            <a:endParaRPr lang="es" sz="750">
              <a:solidFill>
                <a:srgbClr val="004B8D"/>
              </a:solidFill>
              <a:latin typeface="Myriad Pro" panose="020B0503030403020204" pitchFamily="34" charset="0"/>
              <a:cs typeface="Arial" panose="020B0604020202020204" pitchFamily="34" charset="0"/>
            </a:endParaRPr>
          </a:p>
          <a:p>
            <a:endParaRPr lang="es" sz="75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¿Cómo estoy utilizando mis recursos y qué estrategias emplearé? (Por ejemplo, entrevistas, encuestas, etc.)</a:t>
            </a:r>
          </a:p>
          <a:p>
            <a:pPr marL="128588" indent="-128588" algn="l" rtl="0">
              <a:buFont typeface="Arial" panose="020B0604020202020204" pitchFamily="34" charset="0"/>
              <a:buChar char="•"/>
            </a:pPr>
            <a:endParaRPr lang="es" sz="75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75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¿Cómo mantendré un registro de la información o investigación que estoy recopilando? ¿Cómo organizaré mi aprendizaje? (Calendarios, tablas de recopilación, organizadores, mapas conceptuales, cuadernos de notas, etc.)</a:t>
            </a:r>
            <a:endParaRPr lang="es" sz="750" dirty="0">
              <a:solidFill>
                <a:srgbClr val="004B8D"/>
              </a:solidFill>
              <a:latin typeface="Myriad Pro" panose="020B0503030403020204" pitchFamily="34" charset="0"/>
              <a:cs typeface="Arial" panose="020B0604020202020204" pitchFamily="34" charset="0"/>
            </a:endParaRPr>
          </a:p>
        </p:txBody>
      </p:sp>
      <p:sp>
        <p:nvSpPr>
          <p:cNvPr id="5" name="Rectangle: Rounded Corners 4">
            <a:extLst>
              <a:ext uri="{FF2B5EF4-FFF2-40B4-BE49-F238E27FC236}">
                <a16:creationId xmlns:a16="http://schemas.microsoft.com/office/drawing/2014/main" id="{06ABD11C-6A94-459D-BBFC-06D58A2256AD}"/>
              </a:ext>
            </a:extLst>
          </p:cNvPr>
          <p:cNvSpPr/>
          <p:nvPr/>
        </p:nvSpPr>
        <p:spPr>
          <a:xfrm>
            <a:off x="292963" y="5406358"/>
            <a:ext cx="8504809" cy="1315118"/>
          </a:xfrm>
          <a:prstGeom prst="round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900" b="1" i="0" u="none" baseline="0">
                <a:solidFill>
                  <a:srgbClr val="004B8D"/>
                </a:solidFill>
                <a:latin typeface="Myriad Pro" panose="020B0503030403020204" pitchFamily="34" charset="0"/>
                <a:cs typeface="Arial" panose="020B0604020202020204" pitchFamily="34" charset="0"/>
              </a:rPr>
              <a:t>Reflexiones</a:t>
            </a:r>
            <a:r>
              <a:rPr lang="es" sz="750" b="1" i="0" u="none" baseline="0">
                <a:solidFill>
                  <a:srgbClr val="004B8D"/>
                </a:solidFill>
                <a:latin typeface="Myriad Pro" panose="020B0503030403020204" pitchFamily="34" charset="0"/>
                <a:cs typeface="Arial" panose="020B0604020202020204" pitchFamily="34" charset="0"/>
              </a:rPr>
              <a:t> </a:t>
            </a:r>
            <a:r>
              <a:rPr lang="es" sz="750" b="0" i="0" u="none" baseline="0">
                <a:solidFill>
                  <a:srgbClr val="004B8D"/>
                </a:solidFill>
                <a:latin typeface="Myriad Pro" panose="020B0503030403020204" pitchFamily="34" charset="0"/>
                <a:cs typeface="Arial" panose="020B0604020202020204" pitchFamily="34" charset="0"/>
              </a:rPr>
              <a:t>(después de hablar con alguien y contarle lo que he aprendido)</a:t>
            </a:r>
          </a:p>
          <a:p>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¿He reflexionado sobre mis indagaciones y las he modificado o perfeccionado?</a:t>
            </a:r>
          </a:p>
          <a:p>
            <a:endParaRPr lang="es" sz="75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50" b="0" i="0" u="none" baseline="0">
                <a:solidFill>
                  <a:srgbClr val="004B8D"/>
                </a:solidFill>
                <a:latin typeface="Myriad Pro" panose="020B0503030403020204" pitchFamily="34" charset="0"/>
                <a:cs typeface="Arial" panose="020B0604020202020204" pitchFamily="34" charset="0"/>
              </a:rPr>
              <a:t>¿He adaptado o ajustado la dirección de mi aprendizaje cuando era necesario?</a:t>
            </a:r>
          </a:p>
        </p:txBody>
      </p:sp>
    </p:spTree>
    <p:extLst>
      <p:ext uri="{BB962C8B-B14F-4D97-AF65-F5344CB8AC3E}">
        <p14:creationId xmlns:p14="http://schemas.microsoft.com/office/powerpoint/2010/main" val="7303831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2D221844-774C-4912-989D-67D6DCA9F5E2}"/>
              </a:ext>
            </a:extLst>
          </p:cNvPr>
          <p:cNvSpPr>
            <a:spLocks noGrp="1"/>
          </p:cNvSpPr>
          <p:nvPr>
            <p:ph type="sldNum" sz="quarter" idx="12"/>
          </p:nvPr>
        </p:nvSpPr>
        <p:spPr/>
        <p:txBody>
          <a:bodyPr/>
          <a:lstStyle/>
          <a:p>
            <a:pPr algn="r" rtl="0"/>
            <a:fld id="{35786CCC-1347-47B7-9C98-AE42452EEDFB}" type="slidenum">
              <a:rPr/>
              <a:t>7</a:t>
            </a:fld>
            <a:endParaRPr lang="es"/>
          </a:p>
        </p:txBody>
      </p:sp>
      <p:sp>
        <p:nvSpPr>
          <p:cNvPr id="9" name="TextBox 8">
            <a:extLst>
              <a:ext uri="{FF2B5EF4-FFF2-40B4-BE49-F238E27FC236}">
                <a16:creationId xmlns:a16="http://schemas.microsoft.com/office/drawing/2014/main" id="{1DD0C2F4-31A4-4767-89EF-07B97D28F7A5}"/>
              </a:ext>
            </a:extLst>
          </p:cNvPr>
          <p:cNvSpPr txBox="1"/>
          <p:nvPr/>
        </p:nvSpPr>
        <p:spPr>
          <a:xfrm>
            <a:off x="4762" y="220763"/>
            <a:ext cx="9144000" cy="338554"/>
          </a:xfrm>
          <a:prstGeom prst="rect">
            <a:avLst/>
          </a:prstGeom>
          <a:noFill/>
        </p:spPr>
        <p:txBody>
          <a:bodyPr wrap="square" rtlCol="0">
            <a:spAutoFit/>
          </a:bodyPr>
          <a:lstStyle/>
          <a:p>
            <a:pPr algn="ctr" rtl="0"/>
            <a:r>
              <a:rPr lang="es" sz="1600" b="1" i="0" u="none" baseline="0">
                <a:solidFill>
                  <a:srgbClr val="004B8D"/>
                </a:solidFill>
                <a:latin typeface="Myriad Pro" panose="020B0503030403020204" pitchFamily="34" charset="0"/>
                <a:cs typeface="Arial" panose="020B0604020202020204" pitchFamily="34" charset="0"/>
              </a:rPr>
              <a:t>Compartir mi indagación personal </a:t>
            </a:r>
          </a:p>
        </p:txBody>
      </p:sp>
      <p:sp>
        <p:nvSpPr>
          <p:cNvPr id="11" name="Rectangle: Rounded Corners 10">
            <a:extLst>
              <a:ext uri="{FF2B5EF4-FFF2-40B4-BE49-F238E27FC236}">
                <a16:creationId xmlns:a16="http://schemas.microsoft.com/office/drawing/2014/main" id="{7FE71F47-C145-4E46-9CA0-7E980D8A6924}"/>
              </a:ext>
            </a:extLst>
          </p:cNvPr>
          <p:cNvSpPr/>
          <p:nvPr/>
        </p:nvSpPr>
        <p:spPr>
          <a:xfrm>
            <a:off x="466725" y="655169"/>
            <a:ext cx="8220075" cy="1164753"/>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a:solidFill>
                  <a:srgbClr val="004B8D"/>
                </a:solidFill>
                <a:latin typeface="Myriad Pro" panose="020B0503030403020204" pitchFamily="34" charset="0"/>
                <a:cs typeface="Arial" panose="020B0604020202020204" pitchFamily="34" charset="0"/>
              </a:rPr>
              <a:t>Colaboración:</a:t>
            </a:r>
            <a:r>
              <a:rPr lang="es" sz="1050" b="1" i="0" u="none" baseline="0">
                <a:solidFill>
                  <a:srgbClr val="004B8D"/>
                </a:solidFill>
                <a:latin typeface="Myriad Pro" panose="020B0503030403020204" pitchFamily="34" charset="0"/>
                <a:cs typeface="Arial" panose="020B0604020202020204" pitchFamily="34" charset="0"/>
              </a:rPr>
              <a:t> </a:t>
            </a:r>
            <a:r>
              <a:rPr lang="es" sz="900" b="0" i="0" u="none" baseline="0">
                <a:solidFill>
                  <a:srgbClr val="004B8D"/>
                </a:solidFill>
                <a:latin typeface="Myriad Pro" panose="020B0503030403020204" pitchFamily="34" charset="0"/>
                <a:cs typeface="Arial" panose="020B0604020202020204" pitchFamily="34" charset="0"/>
              </a:rPr>
              <a:t>¿Con quién quiero compartir lo que he aprendido cuando esté listo(a) para hacerlo? ¿De qué maneras querrán los demás enterarse de lo que he hecho? ¿Cuál sería la información más importante que debo comunicar? (No olvides comunicar cómo has aprendido y las acciones que hayas llevado a cabo).</a:t>
            </a:r>
          </a:p>
        </p:txBody>
      </p:sp>
      <p:sp>
        <p:nvSpPr>
          <p:cNvPr id="12" name="Rectangle: Rounded Corners 11">
            <a:extLst>
              <a:ext uri="{FF2B5EF4-FFF2-40B4-BE49-F238E27FC236}">
                <a16:creationId xmlns:a16="http://schemas.microsoft.com/office/drawing/2014/main" id="{65E0FB75-811C-44BD-A9B7-8FA6A591BA4B}"/>
              </a:ext>
            </a:extLst>
          </p:cNvPr>
          <p:cNvSpPr/>
          <p:nvPr/>
        </p:nvSpPr>
        <p:spPr>
          <a:xfrm>
            <a:off x="319597" y="1915774"/>
            <a:ext cx="8367203" cy="4609313"/>
          </a:xfrm>
          <a:prstGeom prst="roundRect">
            <a:avLst/>
          </a:prstGeom>
          <a:solidFill>
            <a:srgbClr val="FFCC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a:solidFill>
                  <a:srgbClr val="004B8D"/>
                </a:solidFill>
                <a:latin typeface="Myriad Pro" panose="020B0503030403020204" pitchFamily="34" charset="0"/>
                <a:cs typeface="Arial" panose="020B0604020202020204" pitchFamily="34" charset="0"/>
              </a:rPr>
              <a:t>Mi plan para compartir mi indagación personal </a:t>
            </a:r>
            <a:r>
              <a:rPr lang="es" sz="900" b="0" i="0" u="none" baseline="0">
                <a:solidFill>
                  <a:srgbClr val="004B8D"/>
                </a:solidFill>
                <a:latin typeface="Myriad Pro" panose="020B0503030403020204" pitchFamily="34" charset="0"/>
                <a:cs typeface="Arial" panose="020B0604020202020204" pitchFamily="34" charset="0"/>
              </a:rPr>
              <a:t>(producto y proceso: planificación y presentación de mi aprendizaje)</a:t>
            </a:r>
          </a:p>
          <a:p>
            <a:endParaRPr lang="es" sz="900" dirty="0">
              <a:solidFill>
                <a:srgbClr val="004B8D"/>
              </a:solidFill>
              <a:latin typeface="Myriad Pro" panose="020B0503030403020204" pitchFamily="34" charset="0"/>
              <a:cs typeface="Arial" panose="020B0604020202020204" pitchFamily="34" charset="0"/>
            </a:endParaRPr>
          </a:p>
          <a:p>
            <a:pPr marL="171450" indent="-171450" algn="l" rtl="0">
              <a:buFont typeface="Arial" panose="020B0604020202020204" pitchFamily="34" charset="0"/>
              <a:buChar char="•"/>
            </a:pPr>
            <a:r>
              <a:rPr lang="es" sz="900" b="0" i="0" u="none" baseline="0">
                <a:solidFill>
                  <a:srgbClr val="004B8D"/>
                </a:solidFill>
                <a:latin typeface="Myriad Pro" panose="020B0503030403020204" pitchFamily="34" charset="0"/>
                <a:cs typeface="Arial" panose="020B0604020202020204" pitchFamily="34" charset="0"/>
              </a:rPr>
              <a:t>¿Cómo podrías presentar lo que has aprendido de manera que resulte interesante para tu destinatario? ¿Hay otras formas nuevas que se te ocurran de presentar tu aprendizaje? (Por ejemplo, por medios digitales como Skype, Zoom, Google, etc.; por teléfono, video o audio; o en otro formato, como PowerPoint, Photo Story, Padlet, etc.) </a:t>
            </a:r>
          </a:p>
        </p:txBody>
      </p:sp>
    </p:spTree>
    <p:extLst>
      <p:ext uri="{BB962C8B-B14F-4D97-AF65-F5344CB8AC3E}">
        <p14:creationId xmlns:p14="http://schemas.microsoft.com/office/powerpoint/2010/main" val="21055733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282804" y="2285410"/>
            <a:ext cx="8279091" cy="300082"/>
          </a:xfrm>
          <a:prstGeom prst="rect">
            <a:avLst/>
          </a:prstGeom>
          <a:noFill/>
        </p:spPr>
        <p:txBody>
          <a:bodyPr wrap="square" rtlCol="0">
            <a:spAutoFit/>
          </a:bodyPr>
          <a:lstStyle/>
          <a:p>
            <a:pPr marL="128588" indent="-128588" algn="l" rtl="0">
              <a:buFont typeface="Arial" panose="020B0604020202020204" pitchFamily="34" charset="0"/>
              <a:buChar char="•"/>
            </a:pPr>
            <a:endParaRPr lang="es" sz="675" b="1" dirty="0">
              <a:latin typeface="Arial" panose="020B0604020202020204" pitchFamily="34" charset="0"/>
              <a:cs typeface="Arial" panose="020B0604020202020204" pitchFamily="34" charset="0"/>
            </a:endParaRPr>
          </a:p>
          <a:p>
            <a:endParaRPr lang="es" sz="675" b="1" dirty="0">
              <a:latin typeface="Arial" panose="020B0604020202020204" pitchFamily="34" charset="0"/>
              <a:cs typeface="Arial" panose="020B0604020202020204" pitchFamily="34" charset="0"/>
            </a:endParaRPr>
          </a:p>
        </p:txBody>
      </p:sp>
      <p:sp>
        <p:nvSpPr>
          <p:cNvPr id="29" name="Slide Number Placeholder 28"/>
          <p:cNvSpPr>
            <a:spLocks noGrp="1"/>
          </p:cNvSpPr>
          <p:nvPr>
            <p:ph type="sldNum" sz="quarter" idx="12"/>
          </p:nvPr>
        </p:nvSpPr>
        <p:spPr/>
        <p:txBody>
          <a:bodyPr/>
          <a:lstStyle/>
          <a:p>
            <a:pPr algn="r" rtl="0"/>
            <a:fld id="{35786CCC-1347-47B7-9C98-AE42452EEDFB}" type="slidenum">
              <a:rPr/>
              <a:t>8</a:t>
            </a:fld>
            <a:endParaRPr lang="es"/>
          </a:p>
        </p:txBody>
      </p:sp>
      <p:sp>
        <p:nvSpPr>
          <p:cNvPr id="12" name="TextBox 11"/>
          <p:cNvSpPr txBox="1"/>
          <p:nvPr/>
        </p:nvSpPr>
        <p:spPr>
          <a:xfrm>
            <a:off x="0" y="252986"/>
            <a:ext cx="9144000" cy="338554"/>
          </a:xfrm>
          <a:prstGeom prst="rect">
            <a:avLst/>
          </a:prstGeom>
          <a:noFill/>
        </p:spPr>
        <p:txBody>
          <a:bodyPr wrap="square" rtlCol="0" anchor="t">
            <a:spAutoFit/>
          </a:bodyPr>
          <a:lstStyle/>
          <a:p>
            <a:pPr algn="ctr" rtl="0"/>
            <a:r>
              <a:rPr lang="es" sz="1600" b="1" i="0" u="none" baseline="0">
                <a:solidFill>
                  <a:srgbClr val="004B8D"/>
                </a:solidFill>
                <a:latin typeface="Myriad Pro" panose="020B0503030403020204" pitchFamily="34" charset="0"/>
                <a:cs typeface="Arial" panose="020B0604020202020204" pitchFamily="34" charset="0"/>
              </a:rPr>
              <a:t>Mis reflexiones   </a:t>
            </a:r>
          </a:p>
        </p:txBody>
      </p:sp>
      <p:cxnSp>
        <p:nvCxnSpPr>
          <p:cNvPr id="30" name="Straight Connector 29">
            <a:extLst>
              <a:ext uri="{FF2B5EF4-FFF2-40B4-BE49-F238E27FC236}">
                <a16:creationId xmlns:a16="http://schemas.microsoft.com/office/drawing/2014/main" id="{A0B8C533-1903-405E-8BF5-629D86AC0F9E}"/>
              </a:ext>
            </a:extLst>
          </p:cNvPr>
          <p:cNvCxnSpPr>
            <a:cxnSpLocks/>
            <a:stCxn id="12" idx="1"/>
            <a:endCxn id="12" idx="1"/>
          </p:cNvCxnSpPr>
          <p:nvPr/>
        </p:nvCxnSpPr>
        <p:spPr>
          <a:xfrm>
            <a:off x="0" y="422263"/>
            <a:ext cx="0" cy="0"/>
          </a:xfrm>
          <a:prstGeom prst="line">
            <a:avLst/>
          </a:prstGeom>
        </p:spPr>
        <p:style>
          <a:lnRef idx="2">
            <a:schemeClr val="dk1"/>
          </a:lnRef>
          <a:fillRef idx="0">
            <a:schemeClr val="dk1"/>
          </a:fillRef>
          <a:effectRef idx="1">
            <a:schemeClr val="dk1"/>
          </a:effectRef>
          <a:fontRef idx="minor">
            <a:schemeClr val="tx1"/>
          </a:fontRef>
        </p:style>
      </p:cxnSp>
      <p:sp>
        <p:nvSpPr>
          <p:cNvPr id="23" name="Rectangle: Rounded Corners 22">
            <a:extLst>
              <a:ext uri="{FF2B5EF4-FFF2-40B4-BE49-F238E27FC236}">
                <a16:creationId xmlns:a16="http://schemas.microsoft.com/office/drawing/2014/main" id="{071AD1BD-3348-45AB-BF35-460C46C55D34}"/>
              </a:ext>
            </a:extLst>
          </p:cNvPr>
          <p:cNvSpPr/>
          <p:nvPr/>
        </p:nvSpPr>
        <p:spPr>
          <a:xfrm>
            <a:off x="457200" y="678755"/>
            <a:ext cx="8248650" cy="2426395"/>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dirty="0">
                <a:solidFill>
                  <a:srgbClr val="004B8D"/>
                </a:solidFill>
                <a:latin typeface="Myriad Pro" panose="020B0503030403020204" pitchFamily="34" charset="0"/>
                <a:cs typeface="Arial" panose="020B0604020202020204" pitchFamily="34" charset="0"/>
              </a:rPr>
              <a:t>Reflexiones sobre mi indagación personal </a:t>
            </a:r>
          </a:p>
          <a:p>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900" b="0" i="0" u="none" baseline="0" dirty="0">
                <a:solidFill>
                  <a:srgbClr val="004B8D"/>
                </a:solidFill>
                <a:latin typeface="Myriad Pro" panose="020B0503030403020204" pitchFamily="34" charset="0"/>
                <a:cs typeface="Arial" panose="020B0604020202020204" pitchFamily="34" charset="0"/>
              </a:rPr>
              <a:t>Mi indagación personal (proceso y trayectoria)</a:t>
            </a:r>
            <a:r>
              <a:rPr lang="es" sz="900" b="0" i="0" u="none" baseline="0" dirty="0">
                <a:solidFill>
                  <a:srgbClr val="004B8D"/>
                </a:solidFill>
                <a:latin typeface="Myriad Pro" panose="020B0503030403020204" pitchFamily="34" charset="0"/>
                <a:cs typeface="Calibri" panose="020F0502020204030204" pitchFamily="34" charset="0"/>
              </a:rPr>
              <a:t>:</a:t>
            </a:r>
            <a:r>
              <a:rPr lang="es" sz="900" b="0" i="0" u="none" baseline="0" dirty="0">
                <a:solidFill>
                  <a:srgbClr val="004B8D"/>
                </a:solidFill>
                <a:latin typeface="Myriad Pro" panose="020B0503030403020204" pitchFamily="34" charset="0"/>
                <a:cs typeface="Arial" panose="020B0604020202020204" pitchFamily="34" charset="0"/>
              </a:rPr>
              <a:t> ¿Qué me gustó? ¿Qué me planteó un desafío? ¿Qué podría hacer de manera diferente la próxima vez?</a:t>
            </a: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900" b="0" i="0" u="none" baseline="0" dirty="0">
                <a:solidFill>
                  <a:srgbClr val="004B8D"/>
                </a:solidFill>
                <a:latin typeface="Myriad Pro" panose="020B0503030403020204" pitchFamily="34" charset="0"/>
                <a:cs typeface="Arial" panose="020B0604020202020204" pitchFamily="34" charset="0"/>
              </a:rPr>
              <a:t>Mi experiencia de compartir (producto)</a:t>
            </a:r>
            <a:r>
              <a:rPr lang="es" sz="900" b="0" i="0" u="none" baseline="0" dirty="0">
                <a:solidFill>
                  <a:srgbClr val="004B8D"/>
                </a:solidFill>
                <a:latin typeface="Myriad Pro" panose="020B0503030403020204" pitchFamily="34" charset="0"/>
                <a:cs typeface="Calibri" panose="020F0502020204030204" pitchFamily="34" charset="0"/>
              </a:rPr>
              <a:t>: ¿Qué produje y compartí? </a:t>
            </a:r>
            <a:r>
              <a:rPr lang="es" sz="900" b="0" i="0" u="none" baseline="0" dirty="0">
                <a:solidFill>
                  <a:srgbClr val="004B8D"/>
                </a:solidFill>
                <a:latin typeface="Myriad Pro" panose="020B0503030403020204" pitchFamily="34" charset="0"/>
                <a:cs typeface="Arial" panose="020B0604020202020204" pitchFamily="34" charset="0"/>
              </a:rPr>
              <a:t>¿Qué funcionó bien? ¿Qué haría de manera diferente?</a:t>
            </a: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900" b="0" i="0" u="none" baseline="0" dirty="0">
                <a:solidFill>
                  <a:srgbClr val="004B8D"/>
                </a:solidFill>
                <a:latin typeface="Myriad Pro" panose="020B0503030403020204" pitchFamily="34" charset="0"/>
                <a:cs typeface="Arial" panose="020B0604020202020204" pitchFamily="34" charset="0"/>
              </a:rPr>
              <a:t>Reflexiones sobre los comentarios de familiares, compañeros, maestros, miembros de la comunidad de aprendizaje </a:t>
            </a:r>
          </a:p>
        </p:txBody>
      </p:sp>
      <p:sp>
        <p:nvSpPr>
          <p:cNvPr id="25" name="Rectangle: Rounded Corners 24">
            <a:extLst>
              <a:ext uri="{FF2B5EF4-FFF2-40B4-BE49-F238E27FC236}">
                <a16:creationId xmlns:a16="http://schemas.microsoft.com/office/drawing/2014/main" id="{981F7F37-96D4-4D55-AAF9-87DBA8AA0450}"/>
              </a:ext>
            </a:extLst>
          </p:cNvPr>
          <p:cNvSpPr/>
          <p:nvPr/>
        </p:nvSpPr>
        <p:spPr>
          <a:xfrm>
            <a:off x="5943600" y="3192365"/>
            <a:ext cx="2762250" cy="99978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1000" b="1" i="0" u="none" baseline="0">
                <a:solidFill>
                  <a:srgbClr val="004B8D"/>
                </a:solidFill>
                <a:latin typeface="Myriad Pro" panose="020B0503030403020204" pitchFamily="34" charset="0"/>
                <a:cs typeface="Arial" panose="020B0604020202020204" pitchFamily="34" charset="0"/>
              </a:rPr>
              <a:t>Acción </a:t>
            </a:r>
            <a:r>
              <a:rPr lang="es" sz="900" b="0" i="0" u="none" baseline="0">
                <a:solidFill>
                  <a:srgbClr val="004B8D"/>
                </a:solidFill>
                <a:latin typeface="Myriad Pro" panose="020B0503030403020204" pitchFamily="34" charset="0"/>
                <a:cs typeface="Arial" panose="020B0604020202020204" pitchFamily="34" charset="0"/>
              </a:rPr>
              <a:t>(mis reflexiones sobre la acción): ¿Qué acciones planifiqué y llevé a cabo? ¿Qué acciones podría planificar y llevar a cabo en el futuro?</a:t>
            </a:r>
            <a:endParaRPr lang="es" sz="1000" b="1" dirty="0">
              <a:solidFill>
                <a:srgbClr val="004B8D"/>
              </a:solidFill>
              <a:latin typeface="Myriad Pro" panose="020B0503030403020204" pitchFamily="34" charset="0"/>
              <a:cs typeface="Arial" panose="020B0604020202020204" pitchFamily="34" charset="0"/>
            </a:endParaRPr>
          </a:p>
        </p:txBody>
      </p:sp>
      <p:sp>
        <p:nvSpPr>
          <p:cNvPr id="26" name="Rectangle: Rounded Corners 25">
            <a:extLst>
              <a:ext uri="{FF2B5EF4-FFF2-40B4-BE49-F238E27FC236}">
                <a16:creationId xmlns:a16="http://schemas.microsoft.com/office/drawing/2014/main" id="{2482AFA8-097C-4B7F-B2E1-4F32A4D7BF1E}"/>
              </a:ext>
            </a:extLst>
          </p:cNvPr>
          <p:cNvSpPr/>
          <p:nvPr/>
        </p:nvSpPr>
        <p:spPr>
          <a:xfrm>
            <a:off x="457200" y="3192365"/>
            <a:ext cx="2619822" cy="999782"/>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1000" b="1" i="0" u="none" baseline="0">
                <a:solidFill>
                  <a:srgbClr val="004B8D"/>
                </a:solidFill>
                <a:latin typeface="Myriad Pro" panose="020B0503030403020204" pitchFamily="34" charset="0"/>
                <a:cs typeface="Arial" panose="020B0604020202020204" pitchFamily="34" charset="0"/>
              </a:rPr>
              <a:t>Enfoques del aprendizaje</a:t>
            </a:r>
            <a:r>
              <a:rPr lang="es" sz="900" b="0" i="0" u="none" baseline="0">
                <a:solidFill>
                  <a:srgbClr val="004B8D"/>
                </a:solidFill>
                <a:latin typeface="Myriad Pro" panose="020B0503030403020204" pitchFamily="34" charset="0"/>
                <a:cs typeface="Arial" panose="020B0604020202020204" pitchFamily="34" charset="0"/>
              </a:rPr>
              <a:t> (habilidades que he desarrollado y demostrado)</a:t>
            </a:r>
            <a:endParaRPr lang="es" sz="1000" b="1" dirty="0">
              <a:solidFill>
                <a:srgbClr val="004B8D"/>
              </a:solidFill>
              <a:latin typeface="Myriad Pro" panose="020B0503030403020204" pitchFamily="34" charset="0"/>
              <a:cs typeface="Arial" panose="020B0604020202020204" pitchFamily="34" charset="0"/>
            </a:endParaRPr>
          </a:p>
        </p:txBody>
      </p:sp>
      <p:sp>
        <p:nvSpPr>
          <p:cNvPr id="31" name="Rectangle: Rounded Corners 30">
            <a:extLst>
              <a:ext uri="{FF2B5EF4-FFF2-40B4-BE49-F238E27FC236}">
                <a16:creationId xmlns:a16="http://schemas.microsoft.com/office/drawing/2014/main" id="{A4383D03-E89D-4C9C-A0DE-6200258B34B9}"/>
              </a:ext>
            </a:extLst>
          </p:cNvPr>
          <p:cNvSpPr/>
          <p:nvPr/>
        </p:nvSpPr>
        <p:spPr>
          <a:xfrm>
            <a:off x="3190874" y="3192364"/>
            <a:ext cx="2638426" cy="99978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t" anchorCtr="0" forceAA="0" compatLnSpc="1">
            <a:prstTxWarp prst="textNoShape">
              <a:avLst/>
            </a:prstTxWarp>
            <a:noAutofit/>
          </a:bodyPr>
          <a:lstStyle/>
          <a:p>
            <a:pPr algn="l" rtl="0"/>
            <a:r>
              <a:rPr lang="es" sz="1000" b="1" i="0" u="none" baseline="0">
                <a:solidFill>
                  <a:srgbClr val="004B8D"/>
                </a:solidFill>
                <a:latin typeface="Myriad Pro" panose="020B0503030403020204" pitchFamily="34" charset="0"/>
                <a:cs typeface="Arial" panose="020B0604020202020204" pitchFamily="34" charset="0"/>
              </a:rPr>
              <a:t>Perfil de la comunidad de aprendizaje</a:t>
            </a:r>
            <a:r>
              <a:rPr lang="es" sz="900" b="0" i="0" u="none" baseline="0">
                <a:solidFill>
                  <a:srgbClr val="004B8D"/>
                </a:solidFill>
                <a:latin typeface="Myriad Pro" panose="020B0503030403020204" pitchFamily="34" charset="0"/>
                <a:cs typeface="Arial" panose="020B0604020202020204" pitchFamily="34" charset="0"/>
              </a:rPr>
              <a:t> (atributos del perfil de la comunidad de aprendizaje que he desarrollado y demostrado)</a:t>
            </a:r>
            <a:endParaRPr lang="es" sz="1000" b="1" dirty="0">
              <a:solidFill>
                <a:srgbClr val="004B8D"/>
              </a:solidFill>
              <a:latin typeface="Myriad Pro" panose="020B0503030403020204" pitchFamily="34" charset="0"/>
              <a:cs typeface="Arial" panose="020B0604020202020204" pitchFamily="34" charset="0"/>
            </a:endParaRPr>
          </a:p>
        </p:txBody>
      </p:sp>
      <p:sp>
        <p:nvSpPr>
          <p:cNvPr id="32" name="Rectangle: Rounded Corners 31">
            <a:extLst>
              <a:ext uri="{FF2B5EF4-FFF2-40B4-BE49-F238E27FC236}">
                <a16:creationId xmlns:a16="http://schemas.microsoft.com/office/drawing/2014/main" id="{08C1DA60-249E-4B0F-9017-5412056B3075}"/>
              </a:ext>
            </a:extLst>
          </p:cNvPr>
          <p:cNvSpPr/>
          <p:nvPr/>
        </p:nvSpPr>
        <p:spPr>
          <a:xfrm>
            <a:off x="457200" y="4279361"/>
            <a:ext cx="8248650" cy="835563"/>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dirty="0">
                <a:solidFill>
                  <a:srgbClr val="004B8D"/>
                </a:solidFill>
                <a:latin typeface="Myriad Pro" panose="020B0503030403020204" pitchFamily="34" charset="0"/>
                <a:cs typeface="Arial" panose="020B0604020202020204" pitchFamily="34" charset="0"/>
              </a:rPr>
              <a:t>Objetivos de aprendizaje y criterios de logro</a:t>
            </a:r>
          </a:p>
          <a:p>
            <a:pPr algn="l" rtl="0"/>
            <a:r>
              <a:rPr lang="es" sz="900" b="0" i="0" u="none" baseline="0" dirty="0">
                <a:solidFill>
                  <a:srgbClr val="004B8D"/>
                </a:solidFill>
                <a:latin typeface="Myriad Pro" panose="020B0503030403020204" pitchFamily="34" charset="0"/>
                <a:cs typeface="Arial" panose="020B0604020202020204" pitchFamily="34" charset="0"/>
              </a:rPr>
              <a:t>¿Logré aprender lo que quería?  ¿Cómo lo sé? ¿Qué más me gustaría aprender? </a:t>
            </a:r>
          </a:p>
          <a:p>
            <a:endParaRPr lang="es" sz="900" dirty="0">
              <a:solidFill>
                <a:srgbClr val="004B8D"/>
              </a:solidFill>
              <a:latin typeface="Arial" panose="020B0604020202020204" pitchFamily="34" charset="0"/>
              <a:cs typeface="Arial" panose="020B0604020202020204" pitchFamily="34" charset="0"/>
            </a:endParaRPr>
          </a:p>
          <a:p>
            <a:endParaRPr lang="es" sz="900" dirty="0">
              <a:solidFill>
                <a:srgbClr val="004B8D"/>
              </a:solidFill>
              <a:latin typeface="Myriad Pro" panose="020B0503030403020204" pitchFamily="34" charset="0"/>
              <a:cs typeface="Arial" panose="020B0604020202020204" pitchFamily="34" charset="0"/>
            </a:endParaRPr>
          </a:p>
        </p:txBody>
      </p:sp>
      <p:sp>
        <p:nvSpPr>
          <p:cNvPr id="33" name="Rectangle: Rounded Corners 32">
            <a:extLst>
              <a:ext uri="{FF2B5EF4-FFF2-40B4-BE49-F238E27FC236}">
                <a16:creationId xmlns:a16="http://schemas.microsoft.com/office/drawing/2014/main" id="{9B46BB37-781C-418D-9E47-6D75118D05AC}"/>
              </a:ext>
            </a:extLst>
          </p:cNvPr>
          <p:cNvSpPr/>
          <p:nvPr/>
        </p:nvSpPr>
        <p:spPr>
          <a:xfrm>
            <a:off x="457201" y="5202139"/>
            <a:ext cx="8248650" cy="1154211"/>
          </a:xfrm>
          <a:prstGeom prst="round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l" rtl="0"/>
            <a:r>
              <a:rPr lang="es" sz="1000" b="1" i="0" u="none" baseline="0">
                <a:solidFill>
                  <a:srgbClr val="004B8D"/>
                </a:solidFill>
                <a:latin typeface="Myriad Pro" panose="020B0503030403020204" pitchFamily="34" charset="0"/>
                <a:cs typeface="Arial" panose="020B0604020202020204" pitchFamily="34" charset="0"/>
              </a:rPr>
              <a:t>Siguientes pasos</a:t>
            </a:r>
          </a:p>
          <a:p>
            <a:pPr marL="128588" indent="-128588" algn="l" rtl="0">
              <a:buFont typeface="Arial" panose="020B0604020202020204" pitchFamily="34" charset="0"/>
              <a:buChar char="•"/>
            </a:pPr>
            <a:r>
              <a:rPr lang="es" sz="900" b="0" i="0" u="none" baseline="0">
                <a:solidFill>
                  <a:srgbClr val="004B8D"/>
                </a:solidFill>
                <a:latin typeface="Myriad Pro" panose="020B0503030403020204" pitchFamily="34" charset="0"/>
                <a:cs typeface="Arial" panose="020B0604020202020204" pitchFamily="34" charset="0"/>
              </a:rPr>
              <a:t>¿Qué he aprendido sobre mí? (dar uno o varios ejemplos)</a:t>
            </a: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endParaRPr lang="es" sz="900" dirty="0">
              <a:solidFill>
                <a:srgbClr val="004B8D"/>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900" b="0" i="0" u="none" baseline="0">
                <a:solidFill>
                  <a:srgbClr val="004B8D"/>
                </a:solidFill>
                <a:latin typeface="Myriad Pro" panose="020B0503030403020204" pitchFamily="34" charset="0"/>
                <a:cs typeface="Arial" panose="020B0604020202020204" pitchFamily="34" charset="0"/>
              </a:rPr>
              <a:t>¿Qué me ha aportado mi experiencia de la indagación personal</a:t>
            </a:r>
            <a:r>
              <a:rPr lang="es" sz="750" b="0" i="0" u="none" baseline="0">
                <a:solidFill>
                  <a:srgbClr val="004B8D"/>
                </a:solidFill>
                <a:latin typeface="Myriad Pro" panose="020B0503030403020204" pitchFamily="34" charset="0"/>
                <a:cs typeface="Arial" panose="020B0604020202020204" pitchFamily="34" charset="0"/>
              </a:rPr>
              <a:t>?</a:t>
            </a:r>
          </a:p>
        </p:txBody>
      </p:sp>
    </p:spTree>
    <p:extLst>
      <p:ext uri="{BB962C8B-B14F-4D97-AF65-F5344CB8AC3E}">
        <p14:creationId xmlns:p14="http://schemas.microsoft.com/office/powerpoint/2010/main" val="3521905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 name="TextBox 78"/>
          <p:cNvSpPr txBox="1"/>
          <p:nvPr/>
        </p:nvSpPr>
        <p:spPr>
          <a:xfrm>
            <a:off x="-179786" y="111430"/>
            <a:ext cx="9144000" cy="523220"/>
          </a:xfrm>
          <a:prstGeom prst="rect">
            <a:avLst/>
          </a:prstGeom>
          <a:noFill/>
        </p:spPr>
        <p:txBody>
          <a:bodyPr wrap="square" rtlCol="0">
            <a:spAutoFit/>
          </a:bodyPr>
          <a:lstStyle/>
          <a:p>
            <a:pPr algn="ctr" rtl="0"/>
            <a:r>
              <a:rPr lang="es" b="0" i="0" u="none" baseline="0">
                <a:solidFill>
                  <a:srgbClr val="004B8D"/>
                </a:solidFill>
                <a:latin typeface="Myriad Pro" panose="020B0503030403020204" pitchFamily="34" charset="0"/>
                <a:cs typeface="Arial" panose="020B0604020202020204" pitchFamily="34" charset="0"/>
              </a:rPr>
              <a:t>La trayectoria de mi indagación (cronograma)</a:t>
            </a:r>
          </a:p>
          <a:p>
            <a:pPr algn="ctr" rtl="0"/>
            <a:endParaRPr lang="es" sz="1000" dirty="0">
              <a:latin typeface="Myriad Pro" panose="020B0503030403020204" pitchFamily="34" charset="0"/>
              <a:cs typeface="Arial" panose="020B0604020202020204" pitchFamily="34" charset="0"/>
            </a:endParaRPr>
          </a:p>
        </p:txBody>
      </p:sp>
      <p:sp>
        <p:nvSpPr>
          <p:cNvPr id="80" name="TextBox 79"/>
          <p:cNvSpPr txBox="1"/>
          <p:nvPr/>
        </p:nvSpPr>
        <p:spPr>
          <a:xfrm>
            <a:off x="7277495" y="1412615"/>
            <a:ext cx="1715678" cy="196208"/>
          </a:xfrm>
          <a:prstGeom prst="rect">
            <a:avLst/>
          </a:prstGeom>
          <a:noFill/>
        </p:spPr>
        <p:txBody>
          <a:bodyPr wrap="square" rtlCol="0">
            <a:spAutoFit/>
          </a:bodyPr>
          <a:lstStyle/>
          <a:p>
            <a:pPr algn="l" rtl="0"/>
            <a:r>
              <a:rPr lang="es" sz="675" b="0" i="0" u="none" baseline="0">
                <a:latin typeface="Arial" panose="020B0604020202020204" pitchFamily="34" charset="0"/>
                <a:cs typeface="Arial" panose="020B0604020202020204" pitchFamily="34" charset="0"/>
              </a:rPr>
              <a:t>. </a:t>
            </a:r>
          </a:p>
        </p:txBody>
      </p:sp>
      <p:graphicFrame>
        <p:nvGraphicFramePr>
          <p:cNvPr id="7" name="Diagram 6">
            <a:extLst>
              <a:ext uri="{FF2B5EF4-FFF2-40B4-BE49-F238E27FC236}">
                <a16:creationId xmlns:a16="http://schemas.microsoft.com/office/drawing/2014/main" id="{A9838452-E51F-4956-94D6-69D2C68749E6}"/>
              </a:ext>
            </a:extLst>
          </p:cNvPr>
          <p:cNvGraphicFramePr/>
          <p:nvPr>
            <p:extLst>
              <p:ext uri="{D42A27DB-BD31-4B8C-83A1-F6EECF244321}">
                <p14:modId xmlns:p14="http://schemas.microsoft.com/office/powerpoint/2010/main" val="1531723869"/>
              </p:ext>
            </p:extLst>
          </p:nvPr>
        </p:nvGraphicFramePr>
        <p:xfrm>
          <a:off x="568595" y="2920730"/>
          <a:ext cx="6761489" cy="98763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cxnSp>
        <p:nvCxnSpPr>
          <p:cNvPr id="105" name="Straight Arrow Connector 104">
            <a:extLst>
              <a:ext uri="{FF2B5EF4-FFF2-40B4-BE49-F238E27FC236}">
                <a16:creationId xmlns:a16="http://schemas.microsoft.com/office/drawing/2014/main" id="{F79615D1-0324-4D7D-A96F-BAD068BE3C63}"/>
              </a:ext>
            </a:extLst>
          </p:cNvPr>
          <p:cNvCxnSpPr>
            <a:cxnSpLocks/>
          </p:cNvCxnSpPr>
          <p:nvPr/>
        </p:nvCxnSpPr>
        <p:spPr>
          <a:xfrm flipV="1">
            <a:off x="2500453" y="3480734"/>
            <a:ext cx="13218" cy="427627"/>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6" name="Straight Arrow Connector 105">
            <a:extLst>
              <a:ext uri="{FF2B5EF4-FFF2-40B4-BE49-F238E27FC236}">
                <a16:creationId xmlns:a16="http://schemas.microsoft.com/office/drawing/2014/main" id="{7824A477-FA71-488D-BE9A-E595FCD4D5F1}"/>
              </a:ext>
            </a:extLst>
          </p:cNvPr>
          <p:cNvCxnSpPr>
            <a:cxnSpLocks/>
          </p:cNvCxnSpPr>
          <p:nvPr/>
        </p:nvCxnSpPr>
        <p:spPr>
          <a:xfrm flipV="1">
            <a:off x="4749895" y="3522125"/>
            <a:ext cx="0" cy="386236"/>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7" name="Straight Arrow Connector 106">
            <a:extLst>
              <a:ext uri="{FF2B5EF4-FFF2-40B4-BE49-F238E27FC236}">
                <a16:creationId xmlns:a16="http://schemas.microsoft.com/office/drawing/2014/main" id="{43115F08-0D81-4A9A-B02D-27F2C90E508B}"/>
              </a:ext>
            </a:extLst>
          </p:cNvPr>
          <p:cNvCxnSpPr>
            <a:cxnSpLocks/>
          </p:cNvCxnSpPr>
          <p:nvPr/>
        </p:nvCxnSpPr>
        <p:spPr>
          <a:xfrm flipV="1">
            <a:off x="7063472" y="3522125"/>
            <a:ext cx="0" cy="386236"/>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grpSp>
        <p:nvGrpSpPr>
          <p:cNvPr id="4" name="Group 3">
            <a:extLst>
              <a:ext uri="{FF2B5EF4-FFF2-40B4-BE49-F238E27FC236}">
                <a16:creationId xmlns:a16="http://schemas.microsoft.com/office/drawing/2014/main" id="{40CEDDEB-CC8B-4932-B406-746CB005E440}"/>
              </a:ext>
            </a:extLst>
          </p:cNvPr>
          <p:cNvGrpSpPr/>
          <p:nvPr/>
        </p:nvGrpSpPr>
        <p:grpSpPr>
          <a:xfrm>
            <a:off x="472306" y="686886"/>
            <a:ext cx="6805190" cy="2246814"/>
            <a:chOff x="314634" y="755873"/>
            <a:chExt cx="8849705" cy="1650201"/>
          </a:xfrm>
        </p:grpSpPr>
        <p:grpSp>
          <p:nvGrpSpPr>
            <p:cNvPr id="9" name="Group 8">
              <a:extLst>
                <a:ext uri="{FF2B5EF4-FFF2-40B4-BE49-F238E27FC236}">
                  <a16:creationId xmlns:a16="http://schemas.microsoft.com/office/drawing/2014/main" id="{823F39A3-3D1D-41A7-8106-71CE8651A6E1}"/>
                </a:ext>
              </a:extLst>
            </p:cNvPr>
            <p:cNvGrpSpPr/>
            <p:nvPr/>
          </p:nvGrpSpPr>
          <p:grpSpPr>
            <a:xfrm>
              <a:off x="314634" y="765398"/>
              <a:ext cx="2801330" cy="1640676"/>
              <a:chOff x="3422718" y="787892"/>
              <a:chExt cx="2801330" cy="1640676"/>
            </a:xfrm>
          </p:grpSpPr>
          <p:sp>
            <p:nvSpPr>
              <p:cNvPr id="19" name="Rectangle: Rounded Corners 18"/>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800" b="0" i="0" u="none" baseline="0">
                    <a:solidFill>
                      <a:schemeClr val="bg2">
                        <a:lumMod val="50000"/>
                      </a:schemeClr>
                    </a:solidFill>
                    <a:latin typeface="Myriad Pro" panose="020B0503030403020204" pitchFamily="34" charset="0"/>
                    <a:cs typeface="Arial" panose="020B0604020202020204" pitchFamily="34" charset="0"/>
                  </a:rPr>
                  <a:t>Pasos de la indagación</a:t>
                </a:r>
              </a:p>
            </p:txBody>
          </p:sp>
          <p:sp>
            <p:nvSpPr>
              <p:cNvPr id="20" name="Rectangle: Rounded Corners 19"/>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50" b="0" i="0" u="none" baseline="0">
                    <a:solidFill>
                      <a:schemeClr val="tx1">
                        <a:lumMod val="65000"/>
                        <a:lumOff val="35000"/>
                      </a:schemeClr>
                    </a:solidFill>
                    <a:latin typeface="Myriad Pro" panose="020B0503030403020204" pitchFamily="34" charset="0"/>
                  </a:rPr>
                  <a:t>Reuniones de control</a:t>
                </a:r>
              </a:p>
            </p:txBody>
          </p:sp>
          <p:sp>
            <p:nvSpPr>
              <p:cNvPr id="76" name="Rectangle: Rounded Corners 75">
                <a:extLst>
                  <a:ext uri="{FF2B5EF4-FFF2-40B4-BE49-F238E27FC236}">
                    <a16:creationId xmlns:a16="http://schemas.microsoft.com/office/drawing/2014/main" id="{E4E7E427-49B8-4FB1-B9C4-A001049145C9}"/>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88" b="0" i="0" u="none" baseline="0">
                    <a:solidFill>
                      <a:schemeClr val="tx1">
                        <a:lumMod val="65000"/>
                        <a:lumOff val="35000"/>
                      </a:schemeClr>
                    </a:solidFill>
                    <a:latin typeface="Myriad Pro" panose="020B0503030403020204" pitchFamily="34" charset="0"/>
                  </a:rPr>
                  <a:t>Tareas</a:t>
                </a:r>
              </a:p>
            </p:txBody>
          </p:sp>
        </p:grpSp>
        <p:grpSp>
          <p:nvGrpSpPr>
            <p:cNvPr id="40" name="Group 39">
              <a:extLst>
                <a:ext uri="{FF2B5EF4-FFF2-40B4-BE49-F238E27FC236}">
                  <a16:creationId xmlns:a16="http://schemas.microsoft.com/office/drawing/2014/main" id="{65AE7767-475B-47AB-A33A-487F1B841624}"/>
                </a:ext>
              </a:extLst>
            </p:cNvPr>
            <p:cNvGrpSpPr/>
            <p:nvPr/>
          </p:nvGrpSpPr>
          <p:grpSpPr>
            <a:xfrm>
              <a:off x="3338823" y="765398"/>
              <a:ext cx="2801329" cy="1640676"/>
              <a:chOff x="3422719" y="787892"/>
              <a:chExt cx="2801329" cy="1640676"/>
            </a:xfrm>
          </p:grpSpPr>
          <p:sp>
            <p:nvSpPr>
              <p:cNvPr id="41" name="Rectangle: Rounded Corners 40">
                <a:extLst>
                  <a:ext uri="{FF2B5EF4-FFF2-40B4-BE49-F238E27FC236}">
                    <a16:creationId xmlns:a16="http://schemas.microsoft.com/office/drawing/2014/main" id="{655A5A40-DDCF-461A-967F-7B7E6BA51064}"/>
                  </a:ext>
                </a:extLst>
              </p:cNvPr>
              <p:cNvSpPr>
                <a:spLocks noChangeAspect="1"/>
              </p:cNvSpPr>
              <p:nvPr/>
            </p:nvSpPr>
            <p:spPr>
              <a:xfrm>
                <a:off x="3422719"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800" b="0" i="0" u="none" baseline="0" dirty="0">
                    <a:solidFill>
                      <a:schemeClr val="bg2">
                        <a:lumMod val="50000"/>
                      </a:schemeClr>
                    </a:solidFill>
                    <a:latin typeface="Myriad Pro" panose="020B0503030403020204" pitchFamily="34" charset="0"/>
                    <a:cs typeface="Arial" panose="020B0604020202020204" pitchFamily="34" charset="0"/>
                  </a:rPr>
                  <a:t>Pasos de la indagación</a:t>
                </a:r>
              </a:p>
            </p:txBody>
          </p:sp>
          <p:sp>
            <p:nvSpPr>
              <p:cNvPr id="42" name="Rectangle: Rounded Corners 41">
                <a:extLst>
                  <a:ext uri="{FF2B5EF4-FFF2-40B4-BE49-F238E27FC236}">
                    <a16:creationId xmlns:a16="http://schemas.microsoft.com/office/drawing/2014/main" id="{E079B751-09CC-460F-8F08-EAF014F418B5}"/>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50" b="0" i="0" u="none" baseline="0">
                    <a:solidFill>
                      <a:schemeClr val="tx1">
                        <a:lumMod val="65000"/>
                        <a:lumOff val="35000"/>
                      </a:schemeClr>
                    </a:solidFill>
                    <a:latin typeface="Myriad Pro" panose="020B0503030403020204" pitchFamily="34" charset="0"/>
                  </a:rPr>
                  <a:t>Reuniones de control</a:t>
                </a:r>
              </a:p>
            </p:txBody>
          </p:sp>
          <p:sp>
            <p:nvSpPr>
              <p:cNvPr id="43" name="Rectangle: Rounded Corners 42">
                <a:extLst>
                  <a:ext uri="{FF2B5EF4-FFF2-40B4-BE49-F238E27FC236}">
                    <a16:creationId xmlns:a16="http://schemas.microsoft.com/office/drawing/2014/main" id="{E3151966-352C-4F19-A08D-3FF60CDC5B30}"/>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88" b="0" i="0" u="none" baseline="0">
                    <a:solidFill>
                      <a:schemeClr val="tx1">
                        <a:lumMod val="65000"/>
                        <a:lumOff val="35000"/>
                      </a:schemeClr>
                    </a:solidFill>
                    <a:latin typeface="Myriad Pro" panose="020B0503030403020204" pitchFamily="34" charset="0"/>
                  </a:rPr>
                  <a:t>Tareas</a:t>
                </a:r>
              </a:p>
            </p:txBody>
          </p:sp>
        </p:grpSp>
        <p:grpSp>
          <p:nvGrpSpPr>
            <p:cNvPr id="44" name="Group 43">
              <a:extLst>
                <a:ext uri="{FF2B5EF4-FFF2-40B4-BE49-F238E27FC236}">
                  <a16:creationId xmlns:a16="http://schemas.microsoft.com/office/drawing/2014/main" id="{5ECD218C-9AB2-4B38-BBCD-F6564980ECD3}"/>
                </a:ext>
              </a:extLst>
            </p:cNvPr>
            <p:cNvGrpSpPr/>
            <p:nvPr/>
          </p:nvGrpSpPr>
          <p:grpSpPr>
            <a:xfrm>
              <a:off x="6363009" y="755873"/>
              <a:ext cx="2801330" cy="1640676"/>
              <a:chOff x="3422718" y="787892"/>
              <a:chExt cx="2801330" cy="1640676"/>
            </a:xfrm>
          </p:grpSpPr>
          <p:sp>
            <p:nvSpPr>
              <p:cNvPr id="45" name="Rectangle: Rounded Corners 44">
                <a:extLst>
                  <a:ext uri="{FF2B5EF4-FFF2-40B4-BE49-F238E27FC236}">
                    <a16:creationId xmlns:a16="http://schemas.microsoft.com/office/drawing/2014/main" id="{53217824-9A6A-4F74-AB92-7513F533C171}"/>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800" b="0" i="0" u="none" baseline="0">
                    <a:solidFill>
                      <a:schemeClr val="bg2">
                        <a:lumMod val="50000"/>
                      </a:schemeClr>
                    </a:solidFill>
                    <a:latin typeface="Myriad Pro" panose="020B0503030403020204" pitchFamily="34" charset="0"/>
                    <a:cs typeface="Arial" panose="020B0604020202020204" pitchFamily="34" charset="0"/>
                  </a:rPr>
                  <a:t>Pasos de la indagación</a:t>
                </a:r>
              </a:p>
            </p:txBody>
          </p:sp>
          <p:sp>
            <p:nvSpPr>
              <p:cNvPr id="46" name="Rectangle: Rounded Corners 45">
                <a:extLst>
                  <a:ext uri="{FF2B5EF4-FFF2-40B4-BE49-F238E27FC236}">
                    <a16:creationId xmlns:a16="http://schemas.microsoft.com/office/drawing/2014/main" id="{98A3FAE2-3D00-444D-AF3E-D1792AE247CA}"/>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50" b="0" i="0" u="none" baseline="0">
                    <a:solidFill>
                      <a:schemeClr val="tx1">
                        <a:lumMod val="65000"/>
                        <a:lumOff val="35000"/>
                      </a:schemeClr>
                    </a:solidFill>
                    <a:latin typeface="Myriad Pro" panose="020B0503030403020204" pitchFamily="34" charset="0"/>
                  </a:rPr>
                  <a:t>Reuniones de control</a:t>
                </a:r>
              </a:p>
            </p:txBody>
          </p:sp>
          <p:sp>
            <p:nvSpPr>
              <p:cNvPr id="47" name="Rectangle: Rounded Corners 46">
                <a:extLst>
                  <a:ext uri="{FF2B5EF4-FFF2-40B4-BE49-F238E27FC236}">
                    <a16:creationId xmlns:a16="http://schemas.microsoft.com/office/drawing/2014/main" id="{D7F09918-BD10-475C-8B0A-1E9D22B648F0}"/>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88" b="0" i="0" u="none" baseline="0">
                    <a:solidFill>
                      <a:schemeClr val="tx1">
                        <a:lumMod val="65000"/>
                        <a:lumOff val="35000"/>
                      </a:schemeClr>
                    </a:solidFill>
                    <a:latin typeface="Myriad Pro" panose="020B0503030403020204" pitchFamily="34" charset="0"/>
                  </a:rPr>
                  <a:t>Tareas</a:t>
                </a:r>
              </a:p>
            </p:txBody>
          </p:sp>
        </p:grpSp>
      </p:grpSp>
      <p:grpSp>
        <p:nvGrpSpPr>
          <p:cNvPr id="78" name="Group 77">
            <a:extLst>
              <a:ext uri="{FF2B5EF4-FFF2-40B4-BE49-F238E27FC236}">
                <a16:creationId xmlns:a16="http://schemas.microsoft.com/office/drawing/2014/main" id="{5FF3D3A5-F1CB-4895-92C6-B7C07B46AB4B}"/>
              </a:ext>
            </a:extLst>
          </p:cNvPr>
          <p:cNvGrpSpPr/>
          <p:nvPr/>
        </p:nvGrpSpPr>
        <p:grpSpPr>
          <a:xfrm>
            <a:off x="472306" y="3908361"/>
            <a:ext cx="6805190" cy="2246814"/>
            <a:chOff x="314634" y="755873"/>
            <a:chExt cx="8849705" cy="1650201"/>
          </a:xfrm>
        </p:grpSpPr>
        <p:grpSp>
          <p:nvGrpSpPr>
            <p:cNvPr id="81" name="Group 80">
              <a:extLst>
                <a:ext uri="{FF2B5EF4-FFF2-40B4-BE49-F238E27FC236}">
                  <a16:creationId xmlns:a16="http://schemas.microsoft.com/office/drawing/2014/main" id="{8FCE347E-9F08-40A8-8138-D515717E823C}"/>
                </a:ext>
              </a:extLst>
            </p:cNvPr>
            <p:cNvGrpSpPr/>
            <p:nvPr/>
          </p:nvGrpSpPr>
          <p:grpSpPr>
            <a:xfrm>
              <a:off x="314634" y="765398"/>
              <a:ext cx="2801330" cy="1640676"/>
              <a:chOff x="3422718" y="787892"/>
              <a:chExt cx="2801330" cy="1640676"/>
            </a:xfrm>
          </p:grpSpPr>
          <p:sp>
            <p:nvSpPr>
              <p:cNvPr id="98" name="Rectangle: Rounded Corners 97">
                <a:extLst>
                  <a:ext uri="{FF2B5EF4-FFF2-40B4-BE49-F238E27FC236}">
                    <a16:creationId xmlns:a16="http://schemas.microsoft.com/office/drawing/2014/main" id="{D6D3BF61-2C11-4690-A726-C9BCF1E0470F}"/>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800" b="0" i="0" u="none" baseline="0">
                    <a:solidFill>
                      <a:schemeClr val="bg2">
                        <a:lumMod val="50000"/>
                      </a:schemeClr>
                    </a:solidFill>
                    <a:latin typeface="Myriad Pro" panose="020B0503030403020204" pitchFamily="34" charset="0"/>
                    <a:cs typeface="Arial" panose="020B0604020202020204" pitchFamily="34" charset="0"/>
                  </a:rPr>
                  <a:t>Pasos de la indagación</a:t>
                </a:r>
              </a:p>
            </p:txBody>
          </p:sp>
          <p:sp>
            <p:nvSpPr>
              <p:cNvPr id="99" name="Rectangle: Rounded Corners 98">
                <a:extLst>
                  <a:ext uri="{FF2B5EF4-FFF2-40B4-BE49-F238E27FC236}">
                    <a16:creationId xmlns:a16="http://schemas.microsoft.com/office/drawing/2014/main" id="{07FDFF50-BCB2-45F5-BC68-92584AB48E41}"/>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50" b="0" i="0" u="none" baseline="0">
                    <a:solidFill>
                      <a:schemeClr val="tx1">
                        <a:lumMod val="65000"/>
                        <a:lumOff val="35000"/>
                      </a:schemeClr>
                    </a:solidFill>
                    <a:latin typeface="Myriad Pro" panose="020B0503030403020204" pitchFamily="34" charset="0"/>
                  </a:rPr>
                  <a:t>Reuniones de control</a:t>
                </a:r>
              </a:p>
            </p:txBody>
          </p:sp>
          <p:sp>
            <p:nvSpPr>
              <p:cNvPr id="100" name="Rectangle: Rounded Corners 99">
                <a:extLst>
                  <a:ext uri="{FF2B5EF4-FFF2-40B4-BE49-F238E27FC236}">
                    <a16:creationId xmlns:a16="http://schemas.microsoft.com/office/drawing/2014/main" id="{F7F23564-C890-49B9-839A-A59619D4F393}"/>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88" b="0" i="0" u="none" baseline="0">
                    <a:solidFill>
                      <a:schemeClr val="tx1">
                        <a:lumMod val="65000"/>
                        <a:lumOff val="35000"/>
                      </a:schemeClr>
                    </a:solidFill>
                    <a:latin typeface="Myriad Pro" panose="020B0503030403020204" pitchFamily="34" charset="0"/>
                  </a:rPr>
                  <a:t>Tareas</a:t>
                </a:r>
              </a:p>
            </p:txBody>
          </p:sp>
        </p:grpSp>
        <p:grpSp>
          <p:nvGrpSpPr>
            <p:cNvPr id="90" name="Group 89">
              <a:extLst>
                <a:ext uri="{FF2B5EF4-FFF2-40B4-BE49-F238E27FC236}">
                  <a16:creationId xmlns:a16="http://schemas.microsoft.com/office/drawing/2014/main" id="{575CD941-4499-4898-8B00-83EE75E1771E}"/>
                </a:ext>
              </a:extLst>
            </p:cNvPr>
            <p:cNvGrpSpPr/>
            <p:nvPr/>
          </p:nvGrpSpPr>
          <p:grpSpPr>
            <a:xfrm>
              <a:off x="3338822" y="765398"/>
              <a:ext cx="2801330" cy="1640676"/>
              <a:chOff x="3422718" y="787892"/>
              <a:chExt cx="2801330" cy="1640676"/>
            </a:xfrm>
          </p:grpSpPr>
          <p:sp>
            <p:nvSpPr>
              <p:cNvPr id="95" name="Rectangle: Rounded Corners 94">
                <a:extLst>
                  <a:ext uri="{FF2B5EF4-FFF2-40B4-BE49-F238E27FC236}">
                    <a16:creationId xmlns:a16="http://schemas.microsoft.com/office/drawing/2014/main" id="{5F2E3D0E-27F8-4D38-8250-5E5B735E9444}"/>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800" b="0" i="0" u="none" baseline="0">
                    <a:solidFill>
                      <a:schemeClr val="bg2">
                        <a:lumMod val="50000"/>
                      </a:schemeClr>
                    </a:solidFill>
                    <a:latin typeface="Myriad Pro" panose="020B0503030403020204" pitchFamily="34" charset="0"/>
                    <a:cs typeface="Arial" panose="020B0604020202020204" pitchFamily="34" charset="0"/>
                  </a:rPr>
                  <a:t>Pasos de la indagación</a:t>
                </a:r>
              </a:p>
            </p:txBody>
          </p:sp>
          <p:sp>
            <p:nvSpPr>
              <p:cNvPr id="96" name="Rectangle: Rounded Corners 95">
                <a:extLst>
                  <a:ext uri="{FF2B5EF4-FFF2-40B4-BE49-F238E27FC236}">
                    <a16:creationId xmlns:a16="http://schemas.microsoft.com/office/drawing/2014/main" id="{2E133E3D-1C56-4AC0-A832-DE3304FF0A7F}"/>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50" b="0" i="0" u="none" baseline="0">
                    <a:solidFill>
                      <a:schemeClr val="tx1">
                        <a:lumMod val="65000"/>
                        <a:lumOff val="35000"/>
                      </a:schemeClr>
                    </a:solidFill>
                    <a:latin typeface="Myriad Pro" panose="020B0503030403020204" pitchFamily="34" charset="0"/>
                  </a:rPr>
                  <a:t>Reuniones de control</a:t>
                </a:r>
              </a:p>
            </p:txBody>
          </p:sp>
          <p:sp>
            <p:nvSpPr>
              <p:cNvPr id="97" name="Rectangle: Rounded Corners 96">
                <a:extLst>
                  <a:ext uri="{FF2B5EF4-FFF2-40B4-BE49-F238E27FC236}">
                    <a16:creationId xmlns:a16="http://schemas.microsoft.com/office/drawing/2014/main" id="{A63843D2-56EF-4444-8C16-9930721C18DE}"/>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88" b="0" i="0" u="none" baseline="0">
                    <a:solidFill>
                      <a:schemeClr val="tx1">
                        <a:lumMod val="65000"/>
                        <a:lumOff val="35000"/>
                      </a:schemeClr>
                    </a:solidFill>
                    <a:latin typeface="Myriad Pro" panose="020B0503030403020204" pitchFamily="34" charset="0"/>
                  </a:rPr>
                  <a:t>Tareas</a:t>
                </a:r>
              </a:p>
            </p:txBody>
          </p:sp>
        </p:grpSp>
        <p:grpSp>
          <p:nvGrpSpPr>
            <p:cNvPr id="91" name="Group 90">
              <a:extLst>
                <a:ext uri="{FF2B5EF4-FFF2-40B4-BE49-F238E27FC236}">
                  <a16:creationId xmlns:a16="http://schemas.microsoft.com/office/drawing/2014/main" id="{868BA115-71DB-422C-83E7-8975B506C98B}"/>
                </a:ext>
              </a:extLst>
            </p:cNvPr>
            <p:cNvGrpSpPr/>
            <p:nvPr/>
          </p:nvGrpSpPr>
          <p:grpSpPr>
            <a:xfrm>
              <a:off x="6363009" y="755873"/>
              <a:ext cx="2801330" cy="1640676"/>
              <a:chOff x="3422718" y="787892"/>
              <a:chExt cx="2801330" cy="1640676"/>
            </a:xfrm>
          </p:grpSpPr>
          <p:sp>
            <p:nvSpPr>
              <p:cNvPr id="92" name="Rectangle: Rounded Corners 91">
                <a:extLst>
                  <a:ext uri="{FF2B5EF4-FFF2-40B4-BE49-F238E27FC236}">
                    <a16:creationId xmlns:a16="http://schemas.microsoft.com/office/drawing/2014/main" id="{865F485A-4510-40C2-A47B-F0CD5927D7DC}"/>
                  </a:ext>
                </a:extLst>
              </p:cNvPr>
              <p:cNvSpPr>
                <a:spLocks noChangeAspect="1"/>
              </p:cNvSpPr>
              <p:nvPr/>
            </p:nvSpPr>
            <p:spPr>
              <a:xfrm>
                <a:off x="3422718" y="787892"/>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800" b="0" i="0" u="none" baseline="0">
                    <a:solidFill>
                      <a:schemeClr val="bg2">
                        <a:lumMod val="50000"/>
                      </a:schemeClr>
                    </a:solidFill>
                    <a:latin typeface="Myriad Pro" panose="020B0503030403020204" pitchFamily="34" charset="0"/>
                    <a:cs typeface="Arial" panose="020B0604020202020204" pitchFamily="34" charset="0"/>
                  </a:rPr>
                  <a:t>Pasos </a:t>
                </a:r>
                <a:r>
                  <a:rPr lang="es" sz="750" b="0" i="0" u="none" baseline="0">
                    <a:solidFill>
                      <a:schemeClr val="tx1">
                        <a:lumMod val="65000"/>
                        <a:lumOff val="35000"/>
                      </a:schemeClr>
                    </a:solidFill>
                    <a:latin typeface="Myriad Pro" panose="020B0503030403020204" pitchFamily="34" charset="0"/>
                  </a:rPr>
                  <a:t>de la indagación</a:t>
                </a:r>
              </a:p>
            </p:txBody>
          </p:sp>
          <p:sp>
            <p:nvSpPr>
              <p:cNvPr id="93" name="Rectangle: Rounded Corners 92">
                <a:extLst>
                  <a:ext uri="{FF2B5EF4-FFF2-40B4-BE49-F238E27FC236}">
                    <a16:creationId xmlns:a16="http://schemas.microsoft.com/office/drawing/2014/main" id="{3FC648EF-F368-4893-A649-AE100470B087}"/>
                  </a:ext>
                </a:extLst>
              </p:cNvPr>
              <p:cNvSpPr>
                <a:spLocks noChangeAspect="1"/>
              </p:cNvSpPr>
              <p:nvPr/>
            </p:nvSpPr>
            <p:spPr>
              <a:xfrm>
                <a:off x="4824170" y="787893"/>
                <a:ext cx="1343889" cy="561083"/>
              </a:xfrm>
              <a:prstGeom prst="roundRect">
                <a:avLst/>
              </a:prstGeom>
              <a:solidFill>
                <a:schemeClr val="accent4">
                  <a:lumMod val="40000"/>
                  <a:lumOff val="6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50" b="0" i="0" u="none" baseline="0">
                    <a:solidFill>
                      <a:schemeClr val="tx1">
                        <a:lumMod val="65000"/>
                        <a:lumOff val="35000"/>
                      </a:schemeClr>
                    </a:solidFill>
                    <a:latin typeface="Myriad Pro" panose="020B0503030403020204" pitchFamily="34" charset="0"/>
                  </a:rPr>
                  <a:t>Reuniones de control</a:t>
                </a:r>
              </a:p>
            </p:txBody>
          </p:sp>
          <p:sp>
            <p:nvSpPr>
              <p:cNvPr id="94" name="Rectangle: Rounded Corners 93">
                <a:extLst>
                  <a:ext uri="{FF2B5EF4-FFF2-40B4-BE49-F238E27FC236}">
                    <a16:creationId xmlns:a16="http://schemas.microsoft.com/office/drawing/2014/main" id="{F72FFBFA-C707-4E45-961D-3535440AA43B}"/>
                  </a:ext>
                </a:extLst>
              </p:cNvPr>
              <p:cNvSpPr/>
              <p:nvPr/>
            </p:nvSpPr>
            <p:spPr>
              <a:xfrm>
                <a:off x="3427988" y="1388056"/>
                <a:ext cx="2796060" cy="1040512"/>
              </a:xfrm>
              <a:prstGeom prst="roundRect">
                <a:avLst/>
              </a:prstGeom>
              <a:solidFill>
                <a:schemeClr val="accent4">
                  <a:lumMod val="20000"/>
                  <a:lumOff val="80000"/>
                </a:schemeClr>
              </a:solid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rtl="0"/>
                <a:r>
                  <a:rPr lang="es" sz="788" b="0" i="0" u="none" baseline="0">
                    <a:solidFill>
                      <a:schemeClr val="tx1">
                        <a:lumMod val="65000"/>
                        <a:lumOff val="35000"/>
                      </a:schemeClr>
                    </a:solidFill>
                    <a:latin typeface="Myriad Pro" panose="020B0503030403020204" pitchFamily="34" charset="0"/>
                  </a:rPr>
                  <a:t>Tareas</a:t>
                </a:r>
              </a:p>
            </p:txBody>
          </p:sp>
        </p:grpSp>
      </p:grpSp>
      <p:cxnSp>
        <p:nvCxnSpPr>
          <p:cNvPr id="33" name="Straight Arrow Connector 32">
            <a:extLst>
              <a:ext uri="{FF2B5EF4-FFF2-40B4-BE49-F238E27FC236}">
                <a16:creationId xmlns:a16="http://schemas.microsoft.com/office/drawing/2014/main" id="{30DC6D83-AAF5-4D41-A29E-E89BFAE45310}"/>
              </a:ext>
            </a:extLst>
          </p:cNvPr>
          <p:cNvCxnSpPr>
            <a:cxnSpLocks/>
          </p:cNvCxnSpPr>
          <p:nvPr/>
        </p:nvCxnSpPr>
        <p:spPr>
          <a:xfrm>
            <a:off x="867083" y="2920730"/>
            <a:ext cx="0" cy="351772"/>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3" name="Straight Arrow Connector 102">
            <a:extLst>
              <a:ext uri="{FF2B5EF4-FFF2-40B4-BE49-F238E27FC236}">
                <a16:creationId xmlns:a16="http://schemas.microsoft.com/office/drawing/2014/main" id="{C972D0C0-051A-40BB-9B9C-8EB7DE2B49AF}"/>
              </a:ext>
            </a:extLst>
          </p:cNvPr>
          <p:cNvCxnSpPr>
            <a:cxnSpLocks/>
          </p:cNvCxnSpPr>
          <p:nvPr/>
        </p:nvCxnSpPr>
        <p:spPr>
          <a:xfrm>
            <a:off x="3105225" y="2920730"/>
            <a:ext cx="0" cy="380348"/>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cxnSp>
        <p:nvCxnSpPr>
          <p:cNvPr id="104" name="Straight Arrow Connector 103">
            <a:extLst>
              <a:ext uri="{FF2B5EF4-FFF2-40B4-BE49-F238E27FC236}">
                <a16:creationId xmlns:a16="http://schemas.microsoft.com/office/drawing/2014/main" id="{F1C05C7D-F488-4C44-A6F1-A657D6DE40FA}"/>
              </a:ext>
            </a:extLst>
          </p:cNvPr>
          <p:cNvCxnSpPr>
            <a:cxnSpLocks/>
          </p:cNvCxnSpPr>
          <p:nvPr/>
        </p:nvCxnSpPr>
        <p:spPr>
          <a:xfrm>
            <a:off x="5349408" y="2920730"/>
            <a:ext cx="0" cy="380348"/>
          </a:xfrm>
          <a:prstGeom prst="straightConnector1">
            <a:avLst/>
          </a:prstGeom>
          <a:ln w="38100" cap="rnd">
            <a:solidFill>
              <a:schemeClr val="accent4"/>
            </a:solidFill>
            <a:prstDash val="sysDot"/>
            <a:tailEnd type="triangle"/>
          </a:ln>
        </p:spPr>
        <p:style>
          <a:lnRef idx="3">
            <a:schemeClr val="accent6"/>
          </a:lnRef>
          <a:fillRef idx="0">
            <a:schemeClr val="accent6"/>
          </a:fillRef>
          <a:effectRef idx="2">
            <a:schemeClr val="accent6"/>
          </a:effectRef>
          <a:fontRef idx="minor">
            <a:schemeClr val="tx1"/>
          </a:fontRef>
        </p:style>
      </p:cxnSp>
      <p:sp>
        <p:nvSpPr>
          <p:cNvPr id="3" name="Callout: Line 2">
            <a:extLst>
              <a:ext uri="{FF2B5EF4-FFF2-40B4-BE49-F238E27FC236}">
                <a16:creationId xmlns:a16="http://schemas.microsoft.com/office/drawing/2014/main" id="{2E0E9E65-4D5D-40EF-B53B-1B88E92C548D}"/>
              </a:ext>
            </a:extLst>
          </p:cNvPr>
          <p:cNvSpPr/>
          <p:nvPr/>
        </p:nvSpPr>
        <p:spPr>
          <a:xfrm>
            <a:off x="7422322" y="370175"/>
            <a:ext cx="1442886" cy="804406"/>
          </a:xfrm>
          <a:prstGeom prst="borderCallout1">
            <a:avLst>
              <a:gd name="adj1" fmla="val 18750"/>
              <a:gd name="adj2" fmla="val -8333"/>
              <a:gd name="adj3" fmla="val 39850"/>
              <a:gd name="adj4" fmla="val -96708"/>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r>
              <a:rPr lang="es" sz="900" b="0" i="0" u="none" baseline="0">
                <a:solidFill>
                  <a:schemeClr val="tx1">
                    <a:lumMod val="65000"/>
                    <a:lumOff val="35000"/>
                  </a:schemeClr>
                </a:solidFill>
                <a:latin typeface="Myriad Pro" panose="020B0503030403020204" pitchFamily="34" charset="0"/>
                <a:cs typeface="Arial" panose="020B0604020202020204" pitchFamily="34" charset="0"/>
              </a:rPr>
              <a:t>La trayectoria de mi indagación </a:t>
            </a:r>
          </a:p>
          <a:p>
            <a:pPr algn="l" rtl="0"/>
            <a:r>
              <a:rPr lang="es" sz="750" b="0" i="0" u="none" baseline="0">
                <a:solidFill>
                  <a:schemeClr val="tx1">
                    <a:lumMod val="65000"/>
                    <a:lumOff val="35000"/>
                  </a:schemeClr>
                </a:solidFill>
                <a:latin typeface="Myriad Pro" panose="020B0503030403020204" pitchFamily="34" charset="0"/>
                <a:cs typeface="Arial" panose="020B0604020202020204" pitchFamily="34" charset="0"/>
              </a:rPr>
              <a:t>¿Cuáles son los pasos de mi indagación?</a:t>
            </a:r>
          </a:p>
          <a:p>
            <a:pPr algn="l" rtl="0"/>
            <a:r>
              <a:rPr lang="es" sz="750" b="0" i="0" u="none" baseline="0">
                <a:solidFill>
                  <a:schemeClr val="tx1">
                    <a:lumMod val="65000"/>
                    <a:lumOff val="35000"/>
                  </a:schemeClr>
                </a:solidFill>
                <a:latin typeface="Myriad Pro" panose="020B0503030403020204" pitchFamily="34" charset="0"/>
                <a:cs typeface="Arial" panose="020B0604020202020204" pitchFamily="34" charset="0"/>
              </a:rPr>
              <a:t>Los he registrado en mi cronograma.</a:t>
            </a:r>
            <a:endParaRPr lang="es" sz="750" dirty="0">
              <a:solidFill>
                <a:schemeClr val="tx1">
                  <a:lumMod val="65000"/>
                  <a:lumOff val="35000"/>
                </a:schemeClr>
              </a:solidFill>
              <a:latin typeface="Myriad Pro" panose="020B0503030403020204" pitchFamily="34" charset="0"/>
            </a:endParaRPr>
          </a:p>
        </p:txBody>
      </p:sp>
      <p:sp>
        <p:nvSpPr>
          <p:cNvPr id="102" name="Callout: Line 101">
            <a:extLst>
              <a:ext uri="{FF2B5EF4-FFF2-40B4-BE49-F238E27FC236}">
                <a16:creationId xmlns:a16="http://schemas.microsoft.com/office/drawing/2014/main" id="{71CC5EFE-B71A-4EF7-8151-D27D06EAC9E5}"/>
              </a:ext>
            </a:extLst>
          </p:cNvPr>
          <p:cNvSpPr/>
          <p:nvPr/>
        </p:nvSpPr>
        <p:spPr>
          <a:xfrm>
            <a:off x="7422321" y="1941418"/>
            <a:ext cx="1442887" cy="1252689"/>
          </a:xfrm>
          <a:prstGeom prst="borderCallout1">
            <a:avLst>
              <a:gd name="adj1" fmla="val 18750"/>
              <a:gd name="adj2" fmla="val -8333"/>
              <a:gd name="adj3" fmla="val 103920"/>
              <a:gd name="adj4" fmla="val -66570"/>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28588" indent="-128588" algn="l" rtl="0">
              <a:buFont typeface="Arial" panose="020B0604020202020204" pitchFamily="34" charset="0"/>
              <a:buChar char="•"/>
            </a:pPr>
            <a:r>
              <a:rPr lang="es" sz="788" b="0" i="0" u="none" baseline="0" dirty="0">
                <a:solidFill>
                  <a:schemeClr val="bg2">
                    <a:lumMod val="50000"/>
                  </a:schemeClr>
                </a:solidFill>
                <a:latin typeface="Myriad Pro" panose="020B0503030403020204" pitchFamily="34" charset="0"/>
                <a:cs typeface="Arial" panose="020B0604020202020204" pitchFamily="34" charset="0"/>
              </a:rPr>
              <a:t>Número de semanas (entre tres y seis)</a:t>
            </a:r>
          </a:p>
          <a:p>
            <a:endParaRPr lang="es" sz="788" dirty="0">
              <a:solidFill>
                <a:schemeClr val="bg2">
                  <a:lumMod val="50000"/>
                </a:schemeClr>
              </a:solidFill>
              <a:latin typeface="Myriad Pro" panose="020B0503030403020204" pitchFamily="34" charset="0"/>
              <a:cs typeface="Arial" panose="020B0604020202020204" pitchFamily="34" charset="0"/>
            </a:endParaRPr>
          </a:p>
          <a:p>
            <a:pPr marL="128588" indent="-128588" algn="l" rtl="0">
              <a:buFont typeface="Arial" panose="020B0604020202020204" pitchFamily="34" charset="0"/>
              <a:buChar char="•"/>
            </a:pPr>
            <a:r>
              <a:rPr lang="es" sz="788" b="0" i="0" u="none" baseline="0">
                <a:solidFill>
                  <a:schemeClr val="bg2">
                    <a:lumMod val="50000"/>
                  </a:schemeClr>
                </a:solidFill>
                <a:latin typeface="Myriad Pro" panose="020B0503030403020204" pitchFamily="34" charset="0"/>
                <a:cs typeface="Arial" panose="020B0604020202020204" pitchFamily="34" charset="0"/>
              </a:rPr>
              <a:t>Completar según el marco temporal o duración de la indagación personal   </a:t>
            </a:r>
          </a:p>
        </p:txBody>
      </p:sp>
      <p:sp>
        <p:nvSpPr>
          <p:cNvPr id="67" name="Callout: Line 66">
            <a:extLst>
              <a:ext uri="{FF2B5EF4-FFF2-40B4-BE49-F238E27FC236}">
                <a16:creationId xmlns:a16="http://schemas.microsoft.com/office/drawing/2014/main" id="{95C8DF4E-ACDE-4B0D-9A3F-7E3D3AA06F13}"/>
              </a:ext>
            </a:extLst>
          </p:cNvPr>
          <p:cNvSpPr/>
          <p:nvPr/>
        </p:nvSpPr>
        <p:spPr>
          <a:xfrm>
            <a:off x="7422322" y="4537774"/>
            <a:ext cx="1442886" cy="1204446"/>
          </a:xfrm>
          <a:prstGeom prst="borderCallout1">
            <a:avLst>
              <a:gd name="adj1" fmla="val 18750"/>
              <a:gd name="adj2" fmla="val -8333"/>
              <a:gd name="adj3" fmla="val 7307"/>
              <a:gd name="adj4" fmla="val -20071"/>
            </a:avLst>
          </a:prstGeom>
          <a:solidFill>
            <a:schemeClr val="bg2"/>
          </a:solidFill>
          <a:ln>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l" rtl="0"/>
            <a:r>
              <a:rPr lang="es" sz="900" b="0" i="0" u="none" baseline="0" dirty="0">
                <a:solidFill>
                  <a:schemeClr val="tx1">
                    <a:lumMod val="65000"/>
                    <a:lumOff val="35000"/>
                  </a:schemeClr>
                </a:solidFill>
                <a:latin typeface="Myriad Pro" panose="020B0503030403020204" pitchFamily="34" charset="0"/>
                <a:cs typeface="Arial" panose="020B0604020202020204" pitchFamily="34" charset="0"/>
              </a:rPr>
              <a:t>Los puntos de control que he planificado con las personas que me están ayudando con la indagación</a:t>
            </a:r>
          </a:p>
          <a:p>
            <a:pPr algn="l" rtl="0"/>
            <a:r>
              <a:rPr lang="es" sz="750" b="0" i="0" u="none" baseline="0" dirty="0">
                <a:solidFill>
                  <a:schemeClr val="tx1">
                    <a:lumMod val="65000"/>
                    <a:lumOff val="35000"/>
                  </a:schemeClr>
                </a:solidFill>
                <a:latin typeface="Myriad Pro" panose="020B0503030403020204" pitchFamily="34" charset="0"/>
                <a:cs typeface="Arial" panose="020B0604020202020204" pitchFamily="34" charset="0"/>
              </a:rPr>
              <a:t>¿Cuáles son las mejores horas para consultar con...?</a:t>
            </a:r>
          </a:p>
          <a:p>
            <a:pPr algn="l" rtl="0"/>
            <a:r>
              <a:rPr lang="es" sz="750" b="0" i="0" u="none" baseline="0" dirty="0">
                <a:solidFill>
                  <a:schemeClr val="tx1">
                    <a:lumMod val="65000"/>
                    <a:lumOff val="35000"/>
                  </a:schemeClr>
                </a:solidFill>
                <a:latin typeface="Myriad Pro" panose="020B0503030403020204" pitchFamily="34" charset="0"/>
                <a:cs typeface="Arial" panose="020B0604020202020204" pitchFamily="34" charset="0"/>
              </a:rPr>
              <a:t>L</a:t>
            </a:r>
            <a:r>
              <a:rPr lang="en-GB" sz="750" b="0" i="0" u="none" baseline="0" dirty="0">
                <a:solidFill>
                  <a:schemeClr val="tx1">
                    <a:lumMod val="65000"/>
                    <a:lumOff val="35000"/>
                  </a:schemeClr>
                </a:solidFill>
                <a:latin typeface="Myriad Pro" panose="020B0503030403020204" pitchFamily="34" charset="0"/>
                <a:cs typeface="Arial" panose="020B0604020202020204" pitchFamily="34" charset="0"/>
              </a:rPr>
              <a:t>a</a:t>
            </a:r>
            <a:r>
              <a:rPr lang="es" sz="750" b="0" i="0" u="none" baseline="0" dirty="0">
                <a:solidFill>
                  <a:schemeClr val="tx1">
                    <a:lumMod val="65000"/>
                    <a:lumOff val="35000"/>
                  </a:schemeClr>
                </a:solidFill>
                <a:latin typeface="Myriad Pro" panose="020B0503030403020204" pitchFamily="34" charset="0"/>
                <a:cs typeface="Arial" panose="020B0604020202020204" pitchFamily="34" charset="0"/>
              </a:rPr>
              <a:t>s he registrado en mi cronograma. </a:t>
            </a:r>
          </a:p>
        </p:txBody>
      </p:sp>
    </p:spTree>
    <p:extLst>
      <p:ext uri="{BB962C8B-B14F-4D97-AF65-F5344CB8AC3E}">
        <p14:creationId xmlns:p14="http://schemas.microsoft.com/office/powerpoint/2010/main" val="30491103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_dlc_DocId xmlns="c9d6dd8e-8b3a-40fc-8d53-42869e385e56">MR5Y4HSA5XPW-177197588-116</_dlc_DocId>
    <_dlc_DocIdUrl xmlns="c9d6dd8e-8b3a-40fc-8d53-42869e385e56">
      <Url>https://intbac.sharepoint.com/teams/LT/PYP/Projects/_layouts/15/DocIdRedir.aspx?ID=MR5Y4HSA5XPW-177197588-116</Url>
      <Description>MR5Y4HSA5XPW-177197588-116</Description>
    </_dlc_DocIdUrl>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9FD1F5B3044A4E9636D768D9F926CA" ma:contentTypeVersion="11" ma:contentTypeDescription="Create a new document." ma:contentTypeScope="" ma:versionID="7342c8df65bbd806d0283fce96df8772">
  <xsd:schema xmlns:xsd="http://www.w3.org/2001/XMLSchema" xmlns:xs="http://www.w3.org/2001/XMLSchema" xmlns:p="http://schemas.microsoft.com/office/2006/metadata/properties" xmlns:ns2="c9d6dd8e-8b3a-40fc-8d53-42869e385e56" xmlns:ns3="fdbc4325-9add-419c-af04-7ac98bf3a8e2" targetNamespace="http://schemas.microsoft.com/office/2006/metadata/properties" ma:root="true" ma:fieldsID="24629daba4fdcc7cbb4d84fca7b5f7d6" ns2:_="" ns3:_="">
    <xsd:import namespace="c9d6dd8e-8b3a-40fc-8d53-42869e385e56"/>
    <xsd:import namespace="fdbc4325-9add-419c-af04-7ac98bf3a8e2"/>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2:SharedWithUsers" minOccurs="0"/>
                <xsd:element ref="ns2:SharedWithDetails" minOccurs="0"/>
                <xsd:element ref="ns3:MediaServiceDateTaken"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9d6dd8e-8b3a-40fc-8d53-42869e385e5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dbc4325-9add-419c-af04-7ac98bf3a8e2"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5" nillable="true" ma:displayName="MediaServiceDateTaken" ma:hidden="true" ma:internalName="MediaServiceDateTaken" ma:readOnly="true">
      <xsd:simpleType>
        <xsd:restriction base="dms:Text"/>
      </xsd:simpleType>
    </xsd:element>
    <xsd:element name="MediaServiceAutoTags" ma:index="16" nillable="true" ma:displayName="Tags" ma:internalName="MediaServiceAutoTags"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AutoKeyPoints" ma:index="20" nillable="true" ma:displayName="MediaServiceAutoKeyPoints" ma:hidden="true" ma:internalName="MediaServiceAutoKeyPoints" ma:readOnly="true">
      <xsd:simpleType>
        <xsd:restriction base="dms:Note"/>
      </xsd:simpleType>
    </xsd:element>
    <xsd:element name="MediaServiceKeyPoints" ma:index="2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FC8C2573-FD20-42EE-B656-D3D7A06404F5}">
  <ds:schemaRefs>
    <ds:schemaRef ds:uri="fdbc4325-9add-419c-af04-7ac98bf3a8e2"/>
    <ds:schemaRef ds:uri="http://purl.org/dc/dcmitype/"/>
    <ds:schemaRef ds:uri="http://schemas.microsoft.com/office/infopath/2007/PartnerControls"/>
    <ds:schemaRef ds:uri="c9d6dd8e-8b3a-40fc-8d53-42869e385e56"/>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9A95816-9AAF-4FB0-A797-7C9BA094DF42}">
  <ds:schemaRefs>
    <ds:schemaRef ds:uri="http://schemas.microsoft.com/sharepoint/v3/contenttype/forms"/>
  </ds:schemaRefs>
</ds:datastoreItem>
</file>

<file path=customXml/itemProps3.xml><?xml version="1.0" encoding="utf-8"?>
<ds:datastoreItem xmlns:ds="http://schemas.openxmlformats.org/officeDocument/2006/customXml" ds:itemID="{91CF5AAF-6C48-4803-944B-56D9F2B119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9d6dd8e-8b3a-40fc-8d53-42869e385e56"/>
    <ds:schemaRef ds:uri="fdbc4325-9add-419c-af04-7ac98bf3a8e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4.xml><?xml version="1.0" encoding="utf-8"?>
<ds:datastoreItem xmlns:ds="http://schemas.openxmlformats.org/officeDocument/2006/customXml" ds:itemID="{E8BE0981-5570-43EF-A918-375C22796237}">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emplate>Office Theme</Template>
  <TotalTime>2020</TotalTime>
  <Words>1527</Words>
  <Application>Microsoft Macintosh PowerPoint</Application>
  <PresentationFormat>On-screen Show (4:3)</PresentationFormat>
  <Paragraphs>290</Paragraphs>
  <Slides>9</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Myriad Pro</vt:lpstr>
      <vt:lpstr>Wingdings</vt:lpstr>
      <vt:lpstr>Office Theme</vt:lpstr>
      <vt:lpstr>Plantilla de planificador para mi indagación  </vt:lpstr>
      <vt:lpstr>Preguntas de reflexión que pueden plantearse </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Griffin</dc:creator>
  <cp:lastModifiedBy>Alice Burke</cp:lastModifiedBy>
  <cp:revision>151</cp:revision>
  <cp:lastPrinted>2020-03-24T10:41:33Z</cp:lastPrinted>
  <dcterms:modified xsi:type="dcterms:W3CDTF">2020-04-08T14:57:17Z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0x010100B89FD1F5B3044A4E9636D768D9F926CA</vt:lpwstr>
  </property>
  <property fmtid="{D5CDD505-2E9C-101B-9397-08002B2CF9AE}" pid="3" name="_dlc_DocIdItemGuid">
    <vt:lpwstr>99adc908-ab55-4679-8e4c-8c1f426761f5</vt:lpwstr>
  </property>
</Properties>
</file>