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
      <p:font typeface="Corben" panose="020B0604020202020204" charset="0"/>
      <p:regular r:id="rId45"/>
      <p:bold r:id="rId46"/>
    </p:embeddedFont>
    <p:embeddedFont>
      <p:font typeface="PT Sans" panose="020B0604020202020204" charset="0"/>
      <p:regular r:id="rId47"/>
      <p:bold r:id="rId48"/>
      <p:italic r:id="rId49"/>
      <p:boldItalic r:id="rId50"/>
    </p:embeddedFont>
    <p:embeddedFont>
      <p:font typeface="Helvetica Neue"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61531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21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33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263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33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685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1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88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556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3" name="Shape 25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6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89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94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045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71" name="Shape 27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362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01" name="Shape 30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361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07" name="Shape 30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07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13" name="Shape 31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272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19" name="Shape 31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440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835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467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776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182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48" name="Shape 34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65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271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354" name="Shape 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549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360" name="Shape 3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701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366" name="Shape 3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49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372" name="Shape 3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61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66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08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89" name="Shape 1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16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58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477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228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tart">
    <p:bg>
      <p:bgPr>
        <a:blipFill rotWithShape="1">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txBox="1">
            <a:spLocks noGrp="1"/>
          </p:cNvSpPr>
          <p:nvPr>
            <p:ph type="dt" idx="10"/>
          </p:nvPr>
        </p:nvSpPr>
        <p:spPr>
          <a:xfrm>
            <a:off x="10074195" y="6629929"/>
            <a:ext cx="1424445" cy="22806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11498640" y="6629929"/>
            <a:ext cx="541867" cy="22806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rgbClr val="000000"/>
                </a:solidFill>
                <a:latin typeface="Calibri"/>
                <a:ea typeface="Calibri"/>
                <a:cs typeface="Calibri"/>
                <a:sym typeface="Calibri"/>
              </a:rPr>
              <a:t>‹#›</a:t>
            </a:fld>
            <a:endParaRPr lang="en-US"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6"/>
        <p:cNvGrpSpPr/>
        <p:nvPr/>
      </p:nvGrpSpPr>
      <p:grpSpPr>
        <a:xfrm>
          <a:off x="0" y="0"/>
          <a:ext cx="0" cy="0"/>
          <a:chOff x="0" y="0"/>
          <a:chExt cx="0" cy="0"/>
        </a:xfrm>
      </p:grpSpPr>
      <p:pic>
        <p:nvPicPr>
          <p:cNvPr id="57" name="Shape 57"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Shape 58"/>
          <p:cNvSpPr txBox="1">
            <a:spLocks noGrp="1"/>
          </p:cNvSpPr>
          <p:nvPr>
            <p:ph type="title"/>
          </p:nvPr>
        </p:nvSpPr>
        <p:spPr>
          <a:xfrm>
            <a:off x="2389716" y="4800600"/>
            <a:ext cx="7315200"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a:spLocks noGrp="1"/>
          </p:cNvSpPr>
          <p:nvPr>
            <p:ph type="pic" idx="2"/>
          </p:nvPr>
        </p:nvSpPr>
        <p:spPr>
          <a:xfrm>
            <a:off x="2389716" y="612775"/>
            <a:ext cx="73152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2389716" y="5367337"/>
            <a:ext cx="7315200"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2"/>
        <p:cNvGrpSpPr/>
        <p:nvPr/>
      </p:nvGrpSpPr>
      <p:grpSpPr>
        <a:xfrm>
          <a:off x="0" y="0"/>
          <a:ext cx="0" cy="0"/>
          <a:chOff x="0" y="0"/>
          <a:chExt cx="0" cy="0"/>
        </a:xfrm>
      </p:grpSpPr>
      <p:pic>
        <p:nvPicPr>
          <p:cNvPr id="63" name="Shape 63"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Shape 64"/>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rot="5400000">
            <a:off x="3833018" y="-1623217"/>
            <a:ext cx="4525963" cy="10972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7"/>
        <p:cNvGrpSpPr/>
        <p:nvPr/>
      </p:nvGrpSpPr>
      <p:grpSpPr>
        <a:xfrm>
          <a:off x="0" y="0"/>
          <a:ext cx="0" cy="0"/>
          <a:chOff x="0" y="0"/>
          <a:chExt cx="0" cy="0"/>
        </a:xfrm>
      </p:grpSpPr>
      <p:pic>
        <p:nvPicPr>
          <p:cNvPr id="68" name="Shape 68"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9" name="Shape 69"/>
          <p:cNvSpPr txBox="1">
            <a:spLocks noGrp="1"/>
          </p:cNvSpPr>
          <p:nvPr>
            <p:ph type="title"/>
          </p:nvPr>
        </p:nvSpPr>
        <p:spPr>
          <a:xfrm rot="5400000">
            <a:off x="7285037" y="1828801"/>
            <a:ext cx="5851525" cy="27431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1697037" y="-812798"/>
            <a:ext cx="5851525" cy="80264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a:spLocks noGrp="1"/>
          </p:cNvSpPr>
          <p:nvPr>
            <p:ph type="chart" idx="2"/>
          </p:nvPr>
        </p:nvSpPr>
        <p:spPr>
          <a:xfrm>
            <a:off x="609600" y="1600200"/>
            <a:ext cx="10972799"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09600" y="6356351"/>
            <a:ext cx="2844800"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165600" y="6356351"/>
            <a:ext cx="38607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737600" y="6356351"/>
            <a:ext cx="28448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000000"/>
                </a:solidFill>
                <a:latin typeface="Calibri"/>
                <a:ea typeface="Calibri"/>
                <a:cs typeface="Calibri"/>
                <a:sym typeface="Calibri"/>
              </a:rPr>
              <a:t>‹#›</a:t>
            </a:fld>
            <a:endParaRPr lang="en-US"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720437" y="3203575"/>
            <a:ext cx="10949048" cy="1588560"/>
          </a:xfrm>
          <a:prstGeom prst="rect">
            <a:avLst/>
          </a:prstGeom>
          <a:noFill/>
          <a:ln>
            <a:noFill/>
          </a:ln>
        </p:spPr>
        <p:txBody>
          <a:bodyPr lIns="91425" tIns="91425" rIns="91425" bIns="91425" anchor="t" anchorCtr="0"/>
          <a:lstStyle>
            <a:lvl1pPr marL="0" marR="0" lvl="0" indent="0" algn="ctr" rtl="0">
              <a:lnSpc>
                <a:spcPct val="90000"/>
              </a:lnSpc>
              <a:spcBef>
                <a:spcPts val="0"/>
              </a:spcBef>
              <a:buClr>
                <a:srgbClr val="1AB7EA"/>
              </a:buClr>
              <a:buFont typeface="PT Sans"/>
              <a:buNone/>
              <a:defRPr sz="27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subTitle" idx="1"/>
          </p:nvPr>
        </p:nvSpPr>
        <p:spPr>
          <a:xfrm>
            <a:off x="720437" y="4792133"/>
            <a:ext cx="10949048" cy="872061"/>
          </a:xfrm>
          <a:prstGeom prst="rect">
            <a:avLst/>
          </a:prstGeom>
          <a:noFill/>
          <a:ln>
            <a:noFill/>
          </a:ln>
        </p:spPr>
        <p:txBody>
          <a:bodyPr lIns="91425" tIns="91425" rIns="91425" bIns="91425" anchor="b" anchorCtr="0"/>
          <a:lstStyle>
            <a:lvl1pPr marL="0" marR="0" lvl="0" indent="0" algn="ctr" rtl="0">
              <a:lnSpc>
                <a:spcPct val="90000"/>
              </a:lnSpc>
              <a:spcBef>
                <a:spcPts val="300"/>
              </a:spcBef>
              <a:buClr>
                <a:schemeClr val="accent1"/>
              </a:buClr>
              <a:buFont typeface="Arial"/>
              <a:buNone/>
              <a:defRPr sz="1350" b="0" i="0" u="none" strike="noStrike" cap="none">
                <a:solidFill>
                  <a:schemeClr val="dk1"/>
                </a:solidFill>
                <a:latin typeface="PT Sans"/>
                <a:ea typeface="PT Sans"/>
                <a:cs typeface="PT Sans"/>
                <a:sym typeface="PT Sans"/>
              </a:defRPr>
            </a:lvl1pPr>
            <a:lvl2pPr marL="342900" marR="0" lvl="1" indent="0" algn="ctr" rtl="0">
              <a:lnSpc>
                <a:spcPct val="90000"/>
              </a:lnSpc>
              <a:spcBef>
                <a:spcPts val="300"/>
              </a:spcBef>
              <a:buClr>
                <a:schemeClr val="dk1"/>
              </a:buClr>
              <a:buFont typeface="Arial"/>
              <a:buNone/>
              <a:defRPr sz="1500" b="0" i="0" u="none" strike="noStrike" cap="none">
                <a:solidFill>
                  <a:srgbClr val="8894B2"/>
                </a:solidFill>
                <a:latin typeface="PT Sans"/>
                <a:ea typeface="PT Sans"/>
                <a:cs typeface="PT Sans"/>
                <a:sym typeface="PT Sans"/>
              </a:defRPr>
            </a:lvl2pPr>
            <a:lvl3pPr marL="685800" marR="0" lvl="2" indent="0" algn="ctr" rtl="0">
              <a:lnSpc>
                <a:spcPct val="90000"/>
              </a:lnSpc>
              <a:spcBef>
                <a:spcPts val="300"/>
              </a:spcBef>
              <a:buClr>
                <a:schemeClr val="accent1"/>
              </a:buClr>
              <a:buFont typeface="Arial"/>
              <a:buNone/>
              <a:defRPr sz="1500" b="0" i="0" u="none" strike="noStrike" cap="none">
                <a:solidFill>
                  <a:srgbClr val="8894B2"/>
                </a:solidFill>
                <a:latin typeface="PT Sans"/>
                <a:ea typeface="PT Sans"/>
                <a:cs typeface="PT Sans"/>
                <a:sym typeface="PT Sans"/>
              </a:defRPr>
            </a:lvl3pPr>
            <a:lvl4pPr marL="1028700" marR="0" lvl="3" indent="0" algn="ctr" rtl="0">
              <a:lnSpc>
                <a:spcPct val="90000"/>
              </a:lnSpc>
              <a:spcBef>
                <a:spcPts val="300"/>
              </a:spcBef>
              <a:buClr>
                <a:srgbClr val="8894B2"/>
              </a:buClr>
              <a:buFont typeface="Merriweather Sans"/>
              <a:buNone/>
              <a:defRPr sz="1500" b="0" i="0" u="none" strike="noStrike" cap="none">
                <a:solidFill>
                  <a:srgbClr val="8894B2"/>
                </a:solidFill>
                <a:latin typeface="PT Sans"/>
                <a:ea typeface="PT Sans"/>
                <a:cs typeface="PT Sans"/>
                <a:sym typeface="PT Sans"/>
              </a:defRPr>
            </a:lvl4pPr>
            <a:lvl5pPr marL="1371600" marR="0" lvl="4" indent="0" algn="ctr" rtl="0">
              <a:lnSpc>
                <a:spcPct val="90000"/>
              </a:lnSpc>
              <a:spcBef>
                <a:spcPts val="300"/>
              </a:spcBef>
              <a:buClr>
                <a:srgbClr val="8894B2"/>
              </a:buClr>
              <a:buFont typeface="Merriweather Sans"/>
              <a:buNone/>
              <a:defRPr sz="1500" b="0" i="0" u="none" strike="noStrike" cap="none">
                <a:solidFill>
                  <a:srgbClr val="8894B2"/>
                </a:solidFill>
                <a:latin typeface="PT Sans"/>
                <a:ea typeface="PT Sans"/>
                <a:cs typeface="PT Sans"/>
                <a:sym typeface="PT Sans"/>
              </a:defRPr>
            </a:lvl5pPr>
            <a:lvl6pPr marL="1714500" marR="0" lvl="5" indent="0" algn="ctr" rtl="0">
              <a:spcBef>
                <a:spcPts val="300"/>
              </a:spcBef>
              <a:buClr>
                <a:srgbClr val="8894B2"/>
              </a:buClr>
              <a:buFont typeface="Arial"/>
              <a:buNone/>
              <a:defRPr sz="1500" b="0" i="0" u="none" strike="noStrike" cap="none">
                <a:solidFill>
                  <a:srgbClr val="8894B2"/>
                </a:solidFill>
                <a:latin typeface="Arial"/>
                <a:ea typeface="Arial"/>
                <a:cs typeface="Arial"/>
                <a:sym typeface="Arial"/>
              </a:defRPr>
            </a:lvl6pPr>
            <a:lvl7pPr marL="2057400" marR="0" lvl="6" indent="0" algn="ctr" rtl="0">
              <a:spcBef>
                <a:spcPts val="300"/>
              </a:spcBef>
              <a:buClr>
                <a:srgbClr val="8894B2"/>
              </a:buClr>
              <a:buFont typeface="Arial"/>
              <a:buNone/>
              <a:defRPr sz="1500" b="0" i="0" u="none" strike="noStrike" cap="none">
                <a:solidFill>
                  <a:srgbClr val="8894B2"/>
                </a:solidFill>
                <a:latin typeface="Arial"/>
                <a:ea typeface="Arial"/>
                <a:cs typeface="Arial"/>
                <a:sym typeface="Arial"/>
              </a:defRPr>
            </a:lvl7pPr>
            <a:lvl8pPr marL="2400300" marR="0" lvl="7" indent="0" algn="ctr" rtl="0">
              <a:spcBef>
                <a:spcPts val="300"/>
              </a:spcBef>
              <a:buClr>
                <a:srgbClr val="8894B2"/>
              </a:buClr>
              <a:buFont typeface="Arial"/>
              <a:buNone/>
              <a:defRPr sz="1500" b="0" i="0" u="none" strike="noStrike" cap="none">
                <a:solidFill>
                  <a:srgbClr val="8894B2"/>
                </a:solidFill>
                <a:latin typeface="Arial"/>
                <a:ea typeface="Arial"/>
                <a:cs typeface="Arial"/>
                <a:sym typeface="Arial"/>
              </a:defRPr>
            </a:lvl8pPr>
            <a:lvl9pPr marL="2743200" marR="0" lvl="8" indent="0" algn="ctr" rtl="0">
              <a:spcBef>
                <a:spcPts val="300"/>
              </a:spcBef>
              <a:buClr>
                <a:srgbClr val="8894B2"/>
              </a:buClr>
              <a:buFont typeface="Arial"/>
              <a:buNone/>
              <a:defRPr sz="1500" b="0" i="0" u="none" strike="noStrike" cap="none">
                <a:solidFill>
                  <a:srgbClr val="8894B2"/>
                </a:solidFill>
                <a:latin typeface="Arial"/>
                <a:ea typeface="Arial"/>
                <a:cs typeface="Arial"/>
                <a:sym typeface="Arial"/>
              </a:defRPr>
            </a:lvl9pPr>
          </a:lstStyle>
          <a:p>
            <a:endParaRPr/>
          </a:p>
        </p:txBody>
      </p:sp>
      <p:sp>
        <p:nvSpPr>
          <p:cNvPr id="87" name="Shape 87"/>
          <p:cNvSpPr txBox="1">
            <a:spLocks noGrp="1"/>
          </p:cNvSpPr>
          <p:nvPr>
            <p:ph type="dt" idx="10"/>
          </p:nvPr>
        </p:nvSpPr>
        <p:spPr>
          <a:xfrm>
            <a:off x="0" y="6629929"/>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1424445" y="6629929"/>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633283" y="1238390"/>
            <a:ext cx="9949117"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7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a:off x="1633283" y="2289483"/>
            <a:ext cx="9949117" cy="3901844"/>
          </a:xfrm>
          <a:prstGeom prst="rect">
            <a:avLst/>
          </a:prstGeom>
          <a:noFill/>
          <a:ln>
            <a:noFill/>
          </a:ln>
        </p:spPr>
        <p:txBody>
          <a:bodyPr lIns="91425" tIns="91425" rIns="91425" bIns="91425" anchor="t" anchorCtr="0"/>
          <a:lstStyle>
            <a:lvl1pPr marL="216000" marR="0" lvl="0" indent="-826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1pPr>
            <a:lvl2pPr marL="432000" marR="0" lvl="1" indent="-82749" algn="l" rtl="0">
              <a:lnSpc>
                <a:spcPct val="90000"/>
              </a:lnSpc>
              <a:spcBef>
                <a:spcPts val="300"/>
              </a:spcBef>
              <a:buClr>
                <a:schemeClr val="dk1"/>
              </a:buClr>
              <a:buSzPct val="140000"/>
              <a:buFont typeface="Arial"/>
              <a:buChar char="•"/>
              <a:defRPr sz="1500" b="0" i="0" u="none" strike="noStrike" cap="none">
                <a:solidFill>
                  <a:schemeClr val="dk1"/>
                </a:solidFill>
                <a:latin typeface="PT Sans"/>
                <a:ea typeface="PT Sans"/>
                <a:cs typeface="PT Sans"/>
                <a:sym typeface="PT Sans"/>
              </a:defRPr>
            </a:lvl2pPr>
            <a:lvl3pPr marL="648000" marR="0" lvl="2" indent="-828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3pPr>
            <a:lvl4pPr marL="864000" marR="0" lvl="3" indent="-1210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4pPr>
            <a:lvl5pPr marL="1080000" marR="0" lvl="4" indent="-1211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dt" idx="10"/>
          </p:nvPr>
        </p:nvSpPr>
        <p:spPr>
          <a:xfrm>
            <a:off x="9616088" y="576264"/>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2985417" y="6475944"/>
            <a:ext cx="4815201" cy="239182"/>
          </a:xfrm>
          <a:prstGeom prst="rect">
            <a:avLst/>
          </a:prstGeom>
          <a:noFill/>
          <a:ln>
            <a:noFill/>
          </a:ln>
        </p:spPr>
        <p:txBody>
          <a:bodyPr lIns="91425" tIns="91425" rIns="91425" bIns="91425" anchor="t" anchorCtr="0"/>
          <a:lstStyle>
            <a:lvl1pPr marL="0" marR="0" lvl="0" indent="0" algn="l"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11040532" y="576264"/>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tart">
    <p:bg>
      <p:bgPr>
        <a:blipFill rotWithShape="1">
          <a:blip r:embed="rId2">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10074195" y="6629929"/>
            <a:ext cx="1424445" cy="22806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accent6"/>
              </a:buClr>
              <a:buFont typeface="Arial"/>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11498640" y="6629929"/>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985416" y="2184400"/>
            <a:ext cx="8596984" cy="17271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7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a:off x="2985416" y="3911603"/>
            <a:ext cx="8596984" cy="1500187"/>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1350" b="0" i="0" u="none" strike="noStrike" cap="none">
                <a:solidFill>
                  <a:schemeClr val="dk1"/>
                </a:solidFill>
                <a:latin typeface="PT Sans"/>
                <a:ea typeface="PT Sans"/>
                <a:cs typeface="PT Sans"/>
                <a:sym typeface="PT Sans"/>
              </a:defRPr>
            </a:lvl1pPr>
            <a:lvl2pPr marL="342900" marR="0" lvl="1" indent="0" algn="l" rtl="0">
              <a:lnSpc>
                <a:spcPct val="90000"/>
              </a:lnSpc>
              <a:spcBef>
                <a:spcPts val="300"/>
              </a:spcBef>
              <a:buClr>
                <a:schemeClr val="dk1"/>
              </a:buClr>
              <a:buFont typeface="Arial"/>
              <a:buNone/>
              <a:defRPr sz="1350" b="0" i="0" u="none" strike="noStrike" cap="none">
                <a:solidFill>
                  <a:srgbClr val="8894B2"/>
                </a:solidFill>
                <a:latin typeface="PT Sans"/>
                <a:ea typeface="PT Sans"/>
                <a:cs typeface="PT Sans"/>
                <a:sym typeface="PT Sans"/>
              </a:defRPr>
            </a:lvl2pPr>
            <a:lvl3pPr marL="685800" marR="0" lvl="2" indent="0" algn="l" rtl="0">
              <a:lnSpc>
                <a:spcPct val="90000"/>
              </a:lnSpc>
              <a:spcBef>
                <a:spcPts val="300"/>
              </a:spcBef>
              <a:buClr>
                <a:schemeClr val="accent1"/>
              </a:buClr>
              <a:buFont typeface="Arial"/>
              <a:buNone/>
              <a:defRPr sz="1200" b="0" i="0" u="none" strike="noStrike" cap="none">
                <a:solidFill>
                  <a:srgbClr val="8894B2"/>
                </a:solidFill>
                <a:latin typeface="PT Sans"/>
                <a:ea typeface="PT Sans"/>
                <a:cs typeface="PT Sans"/>
                <a:sym typeface="PT Sans"/>
              </a:defRPr>
            </a:lvl3pPr>
            <a:lvl4pPr marL="1028700" marR="0" lvl="3" indent="0" algn="l" rtl="0">
              <a:lnSpc>
                <a:spcPct val="90000"/>
              </a:lnSpc>
              <a:spcBef>
                <a:spcPts val="300"/>
              </a:spcBef>
              <a:buClr>
                <a:srgbClr val="8894B2"/>
              </a:buClr>
              <a:buFont typeface="Merriweather Sans"/>
              <a:buNone/>
              <a:defRPr sz="1050" b="0" i="0" u="none" strike="noStrike" cap="none">
                <a:solidFill>
                  <a:srgbClr val="8894B2"/>
                </a:solidFill>
                <a:latin typeface="PT Sans"/>
                <a:ea typeface="PT Sans"/>
                <a:cs typeface="PT Sans"/>
                <a:sym typeface="PT Sans"/>
              </a:defRPr>
            </a:lvl4pPr>
            <a:lvl5pPr marL="1371600" marR="0" lvl="4" indent="0" algn="l" rtl="0">
              <a:lnSpc>
                <a:spcPct val="90000"/>
              </a:lnSpc>
              <a:spcBef>
                <a:spcPts val="300"/>
              </a:spcBef>
              <a:buClr>
                <a:srgbClr val="8894B2"/>
              </a:buClr>
              <a:buFont typeface="Merriweather Sans"/>
              <a:buNone/>
              <a:defRPr sz="1050" b="0" i="0" u="none" strike="noStrike" cap="none">
                <a:solidFill>
                  <a:srgbClr val="8894B2"/>
                </a:solidFill>
                <a:latin typeface="PT Sans"/>
                <a:ea typeface="PT Sans"/>
                <a:cs typeface="PT Sans"/>
                <a:sym typeface="PT Sans"/>
              </a:defRPr>
            </a:lvl5pPr>
            <a:lvl6pPr marL="1714500" marR="0" lvl="5" indent="0" algn="l" rtl="0">
              <a:spcBef>
                <a:spcPts val="210"/>
              </a:spcBef>
              <a:buClr>
                <a:srgbClr val="8894B2"/>
              </a:buClr>
              <a:buFont typeface="Arial"/>
              <a:buNone/>
              <a:defRPr sz="1050" b="0" i="0" u="none" strike="noStrike" cap="none">
                <a:solidFill>
                  <a:srgbClr val="8894B2"/>
                </a:solidFill>
                <a:latin typeface="Arial"/>
                <a:ea typeface="Arial"/>
                <a:cs typeface="Arial"/>
                <a:sym typeface="Arial"/>
              </a:defRPr>
            </a:lvl6pPr>
            <a:lvl7pPr marL="2057400" marR="0" lvl="6" indent="0" algn="l" rtl="0">
              <a:spcBef>
                <a:spcPts val="210"/>
              </a:spcBef>
              <a:buClr>
                <a:srgbClr val="8894B2"/>
              </a:buClr>
              <a:buFont typeface="Arial"/>
              <a:buNone/>
              <a:defRPr sz="1050" b="0" i="0" u="none" strike="noStrike" cap="none">
                <a:solidFill>
                  <a:srgbClr val="8894B2"/>
                </a:solidFill>
                <a:latin typeface="Arial"/>
                <a:ea typeface="Arial"/>
                <a:cs typeface="Arial"/>
                <a:sym typeface="Arial"/>
              </a:defRPr>
            </a:lvl7pPr>
            <a:lvl8pPr marL="2400300" marR="0" lvl="7" indent="0" algn="l" rtl="0">
              <a:spcBef>
                <a:spcPts val="210"/>
              </a:spcBef>
              <a:buClr>
                <a:srgbClr val="8894B2"/>
              </a:buClr>
              <a:buFont typeface="Arial"/>
              <a:buNone/>
              <a:defRPr sz="1050" b="0" i="0" u="none" strike="noStrike" cap="none">
                <a:solidFill>
                  <a:srgbClr val="8894B2"/>
                </a:solidFill>
                <a:latin typeface="Arial"/>
                <a:ea typeface="Arial"/>
                <a:cs typeface="Arial"/>
                <a:sym typeface="Arial"/>
              </a:defRPr>
            </a:lvl8pPr>
            <a:lvl9pPr marL="2743200" marR="0" lvl="8" indent="0" algn="l" rtl="0">
              <a:spcBef>
                <a:spcPts val="210"/>
              </a:spcBef>
              <a:buClr>
                <a:srgbClr val="8894B2"/>
              </a:buClr>
              <a:buFont typeface="Arial"/>
              <a:buNone/>
              <a:defRPr sz="1050" b="0" i="0" u="none" strike="noStrike" cap="none">
                <a:solidFill>
                  <a:srgbClr val="8894B2"/>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9616088" y="576264"/>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2985417" y="6475944"/>
            <a:ext cx="4815201" cy="239182"/>
          </a:xfrm>
          <a:prstGeom prst="rect">
            <a:avLst/>
          </a:prstGeom>
          <a:noFill/>
          <a:ln>
            <a:noFill/>
          </a:ln>
        </p:spPr>
        <p:txBody>
          <a:bodyPr lIns="91425" tIns="91425" rIns="91425" bIns="91425" anchor="t" anchorCtr="0"/>
          <a:lstStyle>
            <a:lvl1pPr marL="0" marR="0" lvl="0" indent="0" algn="l"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11040532" y="576264"/>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633283" y="1238390"/>
            <a:ext cx="9949117"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7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a:off x="1633283" y="2209801"/>
            <a:ext cx="4902984" cy="3916363"/>
          </a:xfrm>
          <a:prstGeom prst="rect">
            <a:avLst/>
          </a:prstGeom>
          <a:noFill/>
          <a:ln>
            <a:noFill/>
          </a:ln>
        </p:spPr>
        <p:txBody>
          <a:bodyPr lIns="91425" tIns="91425" rIns="91425" bIns="91425" anchor="t" anchorCtr="0"/>
          <a:lstStyle>
            <a:lvl1pPr marL="216000" marR="0" lvl="0" indent="-826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1pPr>
            <a:lvl2pPr marL="432000" marR="0" lvl="1" indent="-82749" algn="l" rtl="0">
              <a:lnSpc>
                <a:spcPct val="90000"/>
              </a:lnSpc>
              <a:spcBef>
                <a:spcPts val="300"/>
              </a:spcBef>
              <a:buClr>
                <a:schemeClr val="dk1"/>
              </a:buClr>
              <a:buSzPct val="140000"/>
              <a:buFont typeface="Arial"/>
              <a:buChar char="•"/>
              <a:defRPr sz="1500" b="0" i="0" u="none" strike="noStrike" cap="none">
                <a:solidFill>
                  <a:schemeClr val="dk1"/>
                </a:solidFill>
                <a:latin typeface="PT Sans"/>
                <a:ea typeface="PT Sans"/>
                <a:cs typeface="PT Sans"/>
                <a:sym typeface="PT Sans"/>
              </a:defRPr>
            </a:lvl2pPr>
            <a:lvl3pPr marL="648000" marR="0" lvl="2" indent="-828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3pPr>
            <a:lvl4pPr marL="864000" marR="0" lvl="3" indent="-1210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4pPr>
            <a:lvl5pPr marL="1080000" marR="0" lvl="4" indent="-1211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5pPr>
            <a:lvl6pPr marL="1885950" marR="0" lvl="5" indent="-85725" algn="l" rtl="0">
              <a:spcBef>
                <a:spcPts val="270"/>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spcBef>
                <a:spcPts val="270"/>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spcBef>
                <a:spcPts val="270"/>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spcBef>
                <a:spcPts val="270"/>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body" idx="2"/>
          </p:nvPr>
        </p:nvSpPr>
        <p:spPr>
          <a:xfrm>
            <a:off x="6681600" y="2209801"/>
            <a:ext cx="4900799" cy="3916363"/>
          </a:xfrm>
          <a:prstGeom prst="rect">
            <a:avLst/>
          </a:prstGeom>
          <a:noFill/>
          <a:ln>
            <a:noFill/>
          </a:ln>
        </p:spPr>
        <p:txBody>
          <a:bodyPr lIns="91425" tIns="91425" rIns="91425" bIns="91425" anchor="t" anchorCtr="0"/>
          <a:lstStyle>
            <a:lvl1pPr marL="216000" marR="0" lvl="0" indent="-826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1pPr>
            <a:lvl2pPr marL="432000" marR="0" lvl="1" indent="-82749" algn="l" rtl="0">
              <a:lnSpc>
                <a:spcPct val="90000"/>
              </a:lnSpc>
              <a:spcBef>
                <a:spcPts val="300"/>
              </a:spcBef>
              <a:buClr>
                <a:schemeClr val="dk1"/>
              </a:buClr>
              <a:buSzPct val="140000"/>
              <a:buFont typeface="Arial"/>
              <a:buChar char="•"/>
              <a:defRPr sz="1500" b="0" i="0" u="none" strike="noStrike" cap="none">
                <a:solidFill>
                  <a:schemeClr val="dk1"/>
                </a:solidFill>
                <a:latin typeface="PT Sans"/>
                <a:ea typeface="PT Sans"/>
                <a:cs typeface="PT Sans"/>
                <a:sym typeface="PT Sans"/>
              </a:defRPr>
            </a:lvl2pPr>
            <a:lvl3pPr marL="648000" marR="0" lvl="2" indent="-828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3pPr>
            <a:lvl4pPr marL="864000" marR="0" lvl="3" indent="-1210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4pPr>
            <a:lvl5pPr marL="1080000" marR="0" lvl="4" indent="-1211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5pPr>
            <a:lvl6pPr marL="1885950" marR="0" lvl="5" indent="-85725" algn="l" rtl="0">
              <a:spcBef>
                <a:spcPts val="270"/>
              </a:spcBef>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spcBef>
                <a:spcPts val="270"/>
              </a:spcBef>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spcBef>
                <a:spcPts val="270"/>
              </a:spcBef>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spcBef>
                <a:spcPts val="270"/>
              </a:spcBef>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dt" idx="10"/>
          </p:nvPr>
        </p:nvSpPr>
        <p:spPr>
          <a:xfrm>
            <a:off x="9616088" y="576264"/>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2985417" y="6475944"/>
            <a:ext cx="4815201" cy="239182"/>
          </a:xfrm>
          <a:prstGeom prst="rect">
            <a:avLst/>
          </a:prstGeom>
          <a:noFill/>
          <a:ln>
            <a:noFill/>
          </a:ln>
        </p:spPr>
        <p:txBody>
          <a:bodyPr lIns="91425" tIns="91425" rIns="91425" bIns="91425" anchor="t" anchorCtr="0"/>
          <a:lstStyle>
            <a:lvl1pPr marL="0" marR="0" lvl="0" indent="0" algn="l"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11040532" y="576264"/>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633283" y="1238390"/>
            <a:ext cx="9949117"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7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1633283" y="2209800"/>
            <a:ext cx="4900799" cy="639762"/>
          </a:xfrm>
          <a:prstGeom prst="rect">
            <a:avLst/>
          </a:prstGeom>
          <a:noFill/>
          <a:ln>
            <a:noFill/>
          </a:ln>
        </p:spPr>
        <p:txBody>
          <a:bodyPr lIns="91425" tIns="91425" rIns="91425" bIns="91425" anchor="t" anchorCtr="0"/>
          <a:lstStyle>
            <a:lvl1pPr marL="0" marR="0" lvl="0" indent="0" algn="l" rtl="0">
              <a:lnSpc>
                <a:spcPct val="90000"/>
              </a:lnSpc>
              <a:spcBef>
                <a:spcPts val="300"/>
              </a:spcBef>
              <a:buClr>
                <a:schemeClr val="accent1"/>
              </a:buClr>
              <a:buFont typeface="Arial"/>
              <a:buNone/>
              <a:defRPr sz="1500" b="1" i="0" u="none" strike="noStrike" cap="none">
                <a:solidFill>
                  <a:schemeClr val="dk1"/>
                </a:solidFill>
                <a:latin typeface="PT Sans"/>
                <a:ea typeface="PT Sans"/>
                <a:cs typeface="PT Sans"/>
                <a:sym typeface="PT Sans"/>
              </a:defRPr>
            </a:lvl1pPr>
            <a:lvl2pPr marL="342900" marR="0" lvl="1" indent="0" algn="l" rtl="0">
              <a:lnSpc>
                <a:spcPct val="90000"/>
              </a:lnSpc>
              <a:spcBef>
                <a:spcPts val="300"/>
              </a:spcBef>
              <a:buClr>
                <a:schemeClr val="dk1"/>
              </a:buClr>
              <a:buFont typeface="Arial"/>
              <a:buNone/>
              <a:defRPr sz="1500" b="1" i="0" u="none" strike="noStrike" cap="none">
                <a:solidFill>
                  <a:schemeClr val="dk1"/>
                </a:solidFill>
                <a:latin typeface="PT Sans"/>
                <a:ea typeface="PT Sans"/>
                <a:cs typeface="PT Sans"/>
                <a:sym typeface="PT Sans"/>
              </a:defRPr>
            </a:lvl2pPr>
            <a:lvl3pPr marL="685800" marR="0" lvl="2" indent="0" algn="l" rtl="0">
              <a:lnSpc>
                <a:spcPct val="90000"/>
              </a:lnSpc>
              <a:spcBef>
                <a:spcPts val="300"/>
              </a:spcBef>
              <a:buClr>
                <a:schemeClr val="accent1"/>
              </a:buClr>
              <a:buFont typeface="Arial"/>
              <a:buNone/>
              <a:defRPr sz="1350" b="1" i="0" u="none" strike="noStrike" cap="none">
                <a:solidFill>
                  <a:schemeClr val="dk1"/>
                </a:solidFill>
                <a:latin typeface="PT Sans"/>
                <a:ea typeface="PT Sans"/>
                <a:cs typeface="PT Sans"/>
                <a:sym typeface="PT Sans"/>
              </a:defRPr>
            </a:lvl3pPr>
            <a:lvl4pPr marL="1028700" marR="0" lvl="3" indent="0" algn="l" rtl="0">
              <a:lnSpc>
                <a:spcPct val="90000"/>
              </a:lnSpc>
              <a:spcBef>
                <a:spcPts val="300"/>
              </a:spcBef>
              <a:buClr>
                <a:schemeClr val="dk1"/>
              </a:buClr>
              <a:buFont typeface="Merriweather Sans"/>
              <a:buNone/>
              <a:defRPr sz="1200" b="1" i="0" u="none" strike="noStrike" cap="none">
                <a:solidFill>
                  <a:schemeClr val="dk1"/>
                </a:solidFill>
                <a:latin typeface="PT Sans"/>
                <a:ea typeface="PT Sans"/>
                <a:cs typeface="PT Sans"/>
                <a:sym typeface="PT Sans"/>
              </a:defRPr>
            </a:lvl4pPr>
            <a:lvl5pPr marL="1371600" marR="0" lvl="4" indent="0" algn="l" rtl="0">
              <a:lnSpc>
                <a:spcPct val="90000"/>
              </a:lnSpc>
              <a:spcBef>
                <a:spcPts val="300"/>
              </a:spcBef>
              <a:buClr>
                <a:schemeClr val="dk1"/>
              </a:buClr>
              <a:buFont typeface="Merriweather Sans"/>
              <a:buNone/>
              <a:defRPr sz="1200" b="1" i="0" u="none" strike="noStrike" cap="none">
                <a:solidFill>
                  <a:schemeClr val="dk1"/>
                </a:solidFill>
                <a:latin typeface="PT Sans"/>
                <a:ea typeface="PT Sans"/>
                <a:cs typeface="PT Sans"/>
                <a:sym typeface="PT Sans"/>
              </a:defRPr>
            </a:lvl5pPr>
            <a:lvl6pPr marL="1714500" marR="0" lvl="5" indent="0" algn="l" rtl="0">
              <a:spcBef>
                <a:spcPts val="240"/>
              </a:spcBef>
              <a:buClr>
                <a:schemeClr val="dk1"/>
              </a:buClr>
              <a:buFont typeface="Arial"/>
              <a:buNone/>
              <a:defRPr sz="1200" b="1" i="0" u="none" strike="noStrike" cap="none">
                <a:solidFill>
                  <a:schemeClr val="dk1"/>
                </a:solidFill>
                <a:latin typeface="Arial"/>
                <a:ea typeface="Arial"/>
                <a:cs typeface="Arial"/>
                <a:sym typeface="Arial"/>
              </a:defRPr>
            </a:lvl6pPr>
            <a:lvl7pPr marL="2057400" marR="0" lvl="6" indent="0" algn="l" rtl="0">
              <a:spcBef>
                <a:spcPts val="240"/>
              </a:spcBef>
              <a:buClr>
                <a:schemeClr val="dk1"/>
              </a:buClr>
              <a:buFont typeface="Arial"/>
              <a:buNone/>
              <a:defRPr sz="1200" b="1" i="0" u="none" strike="noStrike" cap="none">
                <a:solidFill>
                  <a:schemeClr val="dk1"/>
                </a:solidFill>
                <a:latin typeface="Arial"/>
                <a:ea typeface="Arial"/>
                <a:cs typeface="Arial"/>
                <a:sym typeface="Arial"/>
              </a:defRPr>
            </a:lvl7pPr>
            <a:lvl8pPr marL="2400300" marR="0" lvl="7" indent="0" algn="l" rtl="0">
              <a:spcBef>
                <a:spcPts val="240"/>
              </a:spcBef>
              <a:buClr>
                <a:schemeClr val="dk1"/>
              </a:buClr>
              <a:buFont typeface="Arial"/>
              <a:buNone/>
              <a:defRPr sz="1200" b="1" i="0" u="none" strike="noStrike" cap="none">
                <a:solidFill>
                  <a:schemeClr val="dk1"/>
                </a:solidFill>
                <a:latin typeface="Arial"/>
                <a:ea typeface="Arial"/>
                <a:cs typeface="Arial"/>
                <a:sym typeface="Arial"/>
              </a:defRPr>
            </a:lvl8pPr>
            <a:lvl9pPr marL="2743200" marR="0" lvl="8" indent="0" algn="l" rtl="0">
              <a:spcBef>
                <a:spcPts val="240"/>
              </a:spcBef>
              <a:buClr>
                <a:schemeClr val="dk1"/>
              </a:buClr>
              <a:buFont typeface="Arial"/>
              <a:buNone/>
              <a:defRPr sz="1200" b="1"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body" idx="2"/>
          </p:nvPr>
        </p:nvSpPr>
        <p:spPr>
          <a:xfrm>
            <a:off x="1633283" y="2849564"/>
            <a:ext cx="4900799" cy="3276600"/>
          </a:xfrm>
          <a:prstGeom prst="rect">
            <a:avLst/>
          </a:prstGeom>
          <a:noFill/>
          <a:ln>
            <a:noFill/>
          </a:ln>
        </p:spPr>
        <p:txBody>
          <a:bodyPr lIns="91425" tIns="91425" rIns="91425" bIns="91425" anchor="t" anchorCtr="0"/>
          <a:lstStyle>
            <a:lvl1pPr marL="216000" marR="0" lvl="0" indent="-826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1pPr>
            <a:lvl2pPr marL="432000" marR="0" lvl="1" indent="-82749" algn="l" rtl="0">
              <a:lnSpc>
                <a:spcPct val="90000"/>
              </a:lnSpc>
              <a:spcBef>
                <a:spcPts val="300"/>
              </a:spcBef>
              <a:buClr>
                <a:schemeClr val="dk1"/>
              </a:buClr>
              <a:buSzPct val="140000"/>
              <a:buFont typeface="Arial"/>
              <a:buChar char="•"/>
              <a:defRPr sz="1500" b="0" i="0" u="none" strike="noStrike" cap="none">
                <a:solidFill>
                  <a:schemeClr val="dk1"/>
                </a:solidFill>
                <a:latin typeface="PT Sans"/>
                <a:ea typeface="PT Sans"/>
                <a:cs typeface="PT Sans"/>
                <a:sym typeface="PT Sans"/>
              </a:defRPr>
            </a:lvl2pPr>
            <a:lvl3pPr marL="648000" marR="0" lvl="2" indent="-828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3pPr>
            <a:lvl4pPr marL="864000" marR="0" lvl="3" indent="-1210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4pPr>
            <a:lvl5pPr marL="1080000" marR="0" lvl="4" indent="-1211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body" idx="3"/>
          </p:nvPr>
        </p:nvSpPr>
        <p:spPr>
          <a:xfrm>
            <a:off x="6681600" y="2209800"/>
            <a:ext cx="4900799" cy="639762"/>
          </a:xfrm>
          <a:prstGeom prst="rect">
            <a:avLst/>
          </a:prstGeom>
          <a:noFill/>
          <a:ln>
            <a:noFill/>
          </a:ln>
        </p:spPr>
        <p:txBody>
          <a:bodyPr lIns="91425" tIns="91425" rIns="91425" bIns="91425" anchor="t" anchorCtr="0"/>
          <a:lstStyle>
            <a:lvl1pPr marL="0" marR="0" lvl="0" indent="0" algn="l" rtl="0">
              <a:lnSpc>
                <a:spcPct val="90000"/>
              </a:lnSpc>
              <a:spcBef>
                <a:spcPts val="300"/>
              </a:spcBef>
              <a:buClr>
                <a:schemeClr val="accent1"/>
              </a:buClr>
              <a:buFont typeface="Arial"/>
              <a:buNone/>
              <a:defRPr sz="1500" b="1" i="0" u="none" strike="noStrike" cap="none">
                <a:solidFill>
                  <a:schemeClr val="dk1"/>
                </a:solidFill>
                <a:latin typeface="PT Sans"/>
                <a:ea typeface="PT Sans"/>
                <a:cs typeface="PT Sans"/>
                <a:sym typeface="PT Sans"/>
              </a:defRPr>
            </a:lvl1pPr>
            <a:lvl2pPr marL="342900" marR="0" lvl="1" indent="0" algn="l" rtl="0">
              <a:lnSpc>
                <a:spcPct val="90000"/>
              </a:lnSpc>
              <a:spcBef>
                <a:spcPts val="300"/>
              </a:spcBef>
              <a:buClr>
                <a:schemeClr val="dk1"/>
              </a:buClr>
              <a:buFont typeface="Arial"/>
              <a:buNone/>
              <a:defRPr sz="1500" b="1" i="0" u="none" strike="noStrike" cap="none">
                <a:solidFill>
                  <a:schemeClr val="dk1"/>
                </a:solidFill>
                <a:latin typeface="PT Sans"/>
                <a:ea typeface="PT Sans"/>
                <a:cs typeface="PT Sans"/>
                <a:sym typeface="PT Sans"/>
              </a:defRPr>
            </a:lvl2pPr>
            <a:lvl3pPr marL="685800" marR="0" lvl="2" indent="0" algn="l" rtl="0">
              <a:lnSpc>
                <a:spcPct val="90000"/>
              </a:lnSpc>
              <a:spcBef>
                <a:spcPts val="300"/>
              </a:spcBef>
              <a:buClr>
                <a:schemeClr val="accent1"/>
              </a:buClr>
              <a:buFont typeface="Arial"/>
              <a:buNone/>
              <a:defRPr sz="1350" b="1" i="0" u="none" strike="noStrike" cap="none">
                <a:solidFill>
                  <a:schemeClr val="dk1"/>
                </a:solidFill>
                <a:latin typeface="PT Sans"/>
                <a:ea typeface="PT Sans"/>
                <a:cs typeface="PT Sans"/>
                <a:sym typeface="PT Sans"/>
              </a:defRPr>
            </a:lvl3pPr>
            <a:lvl4pPr marL="1028700" marR="0" lvl="3" indent="0" algn="l" rtl="0">
              <a:lnSpc>
                <a:spcPct val="90000"/>
              </a:lnSpc>
              <a:spcBef>
                <a:spcPts val="300"/>
              </a:spcBef>
              <a:buClr>
                <a:schemeClr val="dk1"/>
              </a:buClr>
              <a:buFont typeface="Merriweather Sans"/>
              <a:buNone/>
              <a:defRPr sz="1200" b="1" i="0" u="none" strike="noStrike" cap="none">
                <a:solidFill>
                  <a:schemeClr val="dk1"/>
                </a:solidFill>
                <a:latin typeface="PT Sans"/>
                <a:ea typeface="PT Sans"/>
                <a:cs typeface="PT Sans"/>
                <a:sym typeface="PT Sans"/>
              </a:defRPr>
            </a:lvl4pPr>
            <a:lvl5pPr marL="1371600" marR="0" lvl="4" indent="0" algn="l" rtl="0">
              <a:lnSpc>
                <a:spcPct val="90000"/>
              </a:lnSpc>
              <a:spcBef>
                <a:spcPts val="300"/>
              </a:spcBef>
              <a:buClr>
                <a:schemeClr val="dk1"/>
              </a:buClr>
              <a:buFont typeface="Merriweather Sans"/>
              <a:buNone/>
              <a:defRPr sz="1200" b="1" i="0" u="none" strike="noStrike" cap="none">
                <a:solidFill>
                  <a:schemeClr val="dk1"/>
                </a:solidFill>
                <a:latin typeface="PT Sans"/>
                <a:ea typeface="PT Sans"/>
                <a:cs typeface="PT Sans"/>
                <a:sym typeface="PT Sans"/>
              </a:defRPr>
            </a:lvl5pPr>
            <a:lvl6pPr marL="1714500" marR="0" lvl="5" indent="0" algn="l" rtl="0">
              <a:spcBef>
                <a:spcPts val="240"/>
              </a:spcBef>
              <a:buClr>
                <a:schemeClr val="dk1"/>
              </a:buClr>
              <a:buFont typeface="Arial"/>
              <a:buNone/>
              <a:defRPr sz="1200" b="1" i="0" u="none" strike="noStrike" cap="none">
                <a:solidFill>
                  <a:schemeClr val="dk1"/>
                </a:solidFill>
                <a:latin typeface="Arial"/>
                <a:ea typeface="Arial"/>
                <a:cs typeface="Arial"/>
                <a:sym typeface="Arial"/>
              </a:defRPr>
            </a:lvl6pPr>
            <a:lvl7pPr marL="2057400" marR="0" lvl="6" indent="0" algn="l" rtl="0">
              <a:spcBef>
                <a:spcPts val="240"/>
              </a:spcBef>
              <a:buClr>
                <a:schemeClr val="dk1"/>
              </a:buClr>
              <a:buFont typeface="Arial"/>
              <a:buNone/>
              <a:defRPr sz="1200" b="1" i="0" u="none" strike="noStrike" cap="none">
                <a:solidFill>
                  <a:schemeClr val="dk1"/>
                </a:solidFill>
                <a:latin typeface="Arial"/>
                <a:ea typeface="Arial"/>
                <a:cs typeface="Arial"/>
                <a:sym typeface="Arial"/>
              </a:defRPr>
            </a:lvl7pPr>
            <a:lvl8pPr marL="2400300" marR="0" lvl="7" indent="0" algn="l" rtl="0">
              <a:spcBef>
                <a:spcPts val="240"/>
              </a:spcBef>
              <a:buClr>
                <a:schemeClr val="dk1"/>
              </a:buClr>
              <a:buFont typeface="Arial"/>
              <a:buNone/>
              <a:defRPr sz="1200" b="1" i="0" u="none" strike="noStrike" cap="none">
                <a:solidFill>
                  <a:schemeClr val="dk1"/>
                </a:solidFill>
                <a:latin typeface="Arial"/>
                <a:ea typeface="Arial"/>
                <a:cs typeface="Arial"/>
                <a:sym typeface="Arial"/>
              </a:defRPr>
            </a:lvl8pPr>
            <a:lvl9pPr marL="2743200" marR="0" lvl="8" indent="0" algn="l" rtl="0">
              <a:spcBef>
                <a:spcPts val="240"/>
              </a:spcBef>
              <a:buClr>
                <a:schemeClr val="dk1"/>
              </a:buClr>
              <a:buFont typeface="Arial"/>
              <a:buNone/>
              <a:defRPr sz="1200" b="1"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body" idx="4"/>
          </p:nvPr>
        </p:nvSpPr>
        <p:spPr>
          <a:xfrm>
            <a:off x="6681600" y="2849560"/>
            <a:ext cx="4900799" cy="3276601"/>
          </a:xfrm>
          <a:prstGeom prst="rect">
            <a:avLst/>
          </a:prstGeom>
          <a:noFill/>
          <a:ln>
            <a:noFill/>
          </a:ln>
        </p:spPr>
        <p:txBody>
          <a:bodyPr lIns="91425" tIns="91425" rIns="91425" bIns="91425" anchor="t" anchorCtr="0"/>
          <a:lstStyle>
            <a:lvl1pPr marL="216000" marR="0" lvl="0" indent="-826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1pPr>
            <a:lvl2pPr marL="432000" marR="0" lvl="1" indent="-82749" algn="l" rtl="0">
              <a:lnSpc>
                <a:spcPct val="90000"/>
              </a:lnSpc>
              <a:spcBef>
                <a:spcPts val="300"/>
              </a:spcBef>
              <a:buClr>
                <a:schemeClr val="dk1"/>
              </a:buClr>
              <a:buSzPct val="140000"/>
              <a:buFont typeface="Arial"/>
              <a:buChar char="•"/>
              <a:defRPr sz="1500" b="0" i="0" u="none" strike="noStrike" cap="none">
                <a:solidFill>
                  <a:schemeClr val="dk1"/>
                </a:solidFill>
                <a:latin typeface="PT Sans"/>
                <a:ea typeface="PT Sans"/>
                <a:cs typeface="PT Sans"/>
                <a:sym typeface="PT Sans"/>
              </a:defRPr>
            </a:lvl2pPr>
            <a:lvl3pPr marL="648000" marR="0" lvl="2" indent="-828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3pPr>
            <a:lvl4pPr marL="864000" marR="0" lvl="3" indent="-1210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4pPr>
            <a:lvl5pPr marL="1080000" marR="0" lvl="4" indent="-1211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dt" idx="10"/>
          </p:nvPr>
        </p:nvSpPr>
        <p:spPr>
          <a:xfrm>
            <a:off x="9616088" y="576264"/>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2985417" y="6475944"/>
            <a:ext cx="4815201" cy="239182"/>
          </a:xfrm>
          <a:prstGeom prst="rect">
            <a:avLst/>
          </a:prstGeom>
          <a:noFill/>
          <a:ln>
            <a:noFill/>
          </a:ln>
        </p:spPr>
        <p:txBody>
          <a:bodyPr lIns="91425" tIns="91425" rIns="91425" bIns="91425" anchor="t" anchorCtr="0"/>
          <a:lstStyle>
            <a:lvl1pPr marL="0" marR="0" lvl="0" indent="0" algn="l"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11040532" y="576264"/>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pic>
        <p:nvPicPr>
          <p:cNvPr id="16" name="Shape 16" descr="Version 3, page 1.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Shape 17"/>
          <p:cNvSpPr txBox="1">
            <a:spLocks noGrp="1"/>
          </p:cNvSpPr>
          <p:nvPr>
            <p:ph type="ctrTitle"/>
          </p:nvPr>
        </p:nvSpPr>
        <p:spPr>
          <a:xfrm>
            <a:off x="914400" y="2130425"/>
            <a:ext cx="103632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828800" y="3886200"/>
            <a:ext cx="85343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633283" y="1238390"/>
            <a:ext cx="9949117"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7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dt" idx="10"/>
          </p:nvPr>
        </p:nvSpPr>
        <p:spPr>
          <a:xfrm>
            <a:off x="9616088" y="576264"/>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2985417" y="6475944"/>
            <a:ext cx="4815201" cy="239182"/>
          </a:xfrm>
          <a:prstGeom prst="rect">
            <a:avLst/>
          </a:prstGeom>
          <a:noFill/>
          <a:ln>
            <a:noFill/>
          </a:ln>
        </p:spPr>
        <p:txBody>
          <a:bodyPr lIns="91425" tIns="91425" rIns="91425" bIns="91425" anchor="t" anchorCtr="0"/>
          <a:lstStyle>
            <a:lvl1pPr marL="0" marR="0" lvl="0" indent="0" algn="l"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11040532" y="576264"/>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5"/>
        <p:cNvGrpSpPr/>
        <p:nvPr/>
      </p:nvGrpSpPr>
      <p:grpSpPr>
        <a:xfrm>
          <a:off x="0" y="0"/>
          <a:ext cx="0" cy="0"/>
          <a:chOff x="0" y="0"/>
          <a:chExt cx="0" cy="0"/>
        </a:xfrm>
      </p:grpSpPr>
      <p:sp>
        <p:nvSpPr>
          <p:cNvPr id="126" name="Shape 126"/>
          <p:cNvSpPr txBox="1">
            <a:spLocks noGrp="1"/>
          </p:cNvSpPr>
          <p:nvPr>
            <p:ph type="dt" idx="10"/>
          </p:nvPr>
        </p:nvSpPr>
        <p:spPr>
          <a:xfrm>
            <a:off x="9616088" y="576264"/>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ftr" idx="11"/>
          </p:nvPr>
        </p:nvSpPr>
        <p:spPr>
          <a:xfrm>
            <a:off x="2985417" y="6475944"/>
            <a:ext cx="4815201" cy="239182"/>
          </a:xfrm>
          <a:prstGeom prst="rect">
            <a:avLst/>
          </a:prstGeom>
          <a:noFill/>
          <a:ln>
            <a:noFill/>
          </a:ln>
        </p:spPr>
        <p:txBody>
          <a:bodyPr lIns="91425" tIns="91425" rIns="91425" bIns="91425" anchor="t" anchorCtr="0"/>
          <a:lstStyle>
            <a:lvl1pPr marL="0" marR="0" lvl="0" indent="0" algn="l"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11040532" y="576264"/>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625600" y="1283183"/>
            <a:ext cx="4301066" cy="1049335"/>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15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1" name="Shape 131"/>
          <p:cNvSpPr txBox="1">
            <a:spLocks noGrp="1"/>
          </p:cNvSpPr>
          <p:nvPr>
            <p:ph type="body" idx="1"/>
          </p:nvPr>
        </p:nvSpPr>
        <p:spPr>
          <a:xfrm>
            <a:off x="6096000" y="1283183"/>
            <a:ext cx="5486399" cy="4965700"/>
          </a:xfrm>
          <a:prstGeom prst="rect">
            <a:avLst/>
          </a:prstGeom>
          <a:noFill/>
          <a:ln>
            <a:noFill/>
          </a:ln>
        </p:spPr>
        <p:txBody>
          <a:bodyPr lIns="91425" tIns="91425" rIns="91425" bIns="91425" anchor="t" anchorCtr="0"/>
          <a:lstStyle>
            <a:lvl1pPr marL="216000" marR="0" lvl="0" indent="-826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1pPr>
            <a:lvl2pPr marL="432000" marR="0" lvl="1" indent="-82749" algn="l" rtl="0">
              <a:lnSpc>
                <a:spcPct val="90000"/>
              </a:lnSpc>
              <a:spcBef>
                <a:spcPts val="300"/>
              </a:spcBef>
              <a:buClr>
                <a:schemeClr val="dk1"/>
              </a:buClr>
              <a:buSzPct val="140000"/>
              <a:buFont typeface="Arial"/>
              <a:buChar char="•"/>
              <a:defRPr sz="1500" b="0" i="0" u="none" strike="noStrike" cap="none">
                <a:solidFill>
                  <a:schemeClr val="dk1"/>
                </a:solidFill>
                <a:latin typeface="PT Sans"/>
                <a:ea typeface="PT Sans"/>
                <a:cs typeface="PT Sans"/>
                <a:sym typeface="PT Sans"/>
              </a:defRPr>
            </a:lvl2pPr>
            <a:lvl3pPr marL="648000" marR="0" lvl="2" indent="-828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3pPr>
            <a:lvl4pPr marL="864000" marR="0" lvl="3" indent="-1210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4pPr>
            <a:lvl5pPr marL="1080000" marR="0" lvl="4" indent="-1211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body" idx="2"/>
          </p:nvPr>
        </p:nvSpPr>
        <p:spPr>
          <a:xfrm>
            <a:off x="1625600" y="2332522"/>
            <a:ext cx="4301066" cy="3916363"/>
          </a:xfrm>
          <a:prstGeom prst="rect">
            <a:avLst/>
          </a:prstGeom>
          <a:noFill/>
          <a:ln>
            <a:noFill/>
          </a:ln>
        </p:spPr>
        <p:txBody>
          <a:bodyPr lIns="91425" tIns="91425" rIns="91425" bIns="91425" anchor="t" anchorCtr="0"/>
          <a:lstStyle>
            <a:lvl1pPr marL="0" marR="0" lvl="0" indent="0" algn="l" rtl="0">
              <a:lnSpc>
                <a:spcPct val="90000"/>
              </a:lnSpc>
              <a:spcBef>
                <a:spcPts val="300"/>
              </a:spcBef>
              <a:buClr>
                <a:schemeClr val="accent1"/>
              </a:buClr>
              <a:buFont typeface="Arial"/>
              <a:buNone/>
              <a:defRPr sz="1500" b="0" i="0" u="none" strike="noStrike" cap="none">
                <a:solidFill>
                  <a:schemeClr val="dk1"/>
                </a:solidFill>
                <a:latin typeface="PT Sans"/>
                <a:ea typeface="PT Sans"/>
                <a:cs typeface="PT Sans"/>
                <a:sym typeface="PT Sans"/>
              </a:defRPr>
            </a:lvl1pPr>
            <a:lvl2pPr marL="342900" marR="0" lvl="1" indent="0" algn="l" rtl="0">
              <a:lnSpc>
                <a:spcPct val="90000"/>
              </a:lnSpc>
              <a:spcBef>
                <a:spcPts val="300"/>
              </a:spcBef>
              <a:buClr>
                <a:schemeClr val="dk1"/>
              </a:buClr>
              <a:buFont typeface="Arial"/>
              <a:buNone/>
              <a:defRPr sz="900" b="0" i="0" u="none" strike="noStrike" cap="none">
                <a:solidFill>
                  <a:schemeClr val="dk1"/>
                </a:solidFill>
                <a:latin typeface="PT Sans"/>
                <a:ea typeface="PT Sans"/>
                <a:cs typeface="PT Sans"/>
                <a:sym typeface="PT Sans"/>
              </a:defRPr>
            </a:lvl2pPr>
            <a:lvl3pPr marL="685800" marR="0" lvl="2" indent="0" algn="l" rtl="0">
              <a:lnSpc>
                <a:spcPct val="90000"/>
              </a:lnSpc>
              <a:spcBef>
                <a:spcPts val="300"/>
              </a:spcBef>
              <a:buClr>
                <a:schemeClr val="accent1"/>
              </a:buClr>
              <a:buFont typeface="Arial"/>
              <a:buNone/>
              <a:defRPr sz="750" b="0" i="0" u="none" strike="noStrike" cap="none">
                <a:solidFill>
                  <a:schemeClr val="dk1"/>
                </a:solidFill>
                <a:latin typeface="PT Sans"/>
                <a:ea typeface="PT Sans"/>
                <a:cs typeface="PT Sans"/>
                <a:sym typeface="PT Sans"/>
              </a:defRPr>
            </a:lvl3pPr>
            <a:lvl4pPr marL="1028700" marR="0" lvl="3" indent="0" algn="l" rtl="0">
              <a:lnSpc>
                <a:spcPct val="90000"/>
              </a:lnSpc>
              <a:spcBef>
                <a:spcPts val="300"/>
              </a:spcBef>
              <a:buClr>
                <a:schemeClr val="dk1"/>
              </a:buClr>
              <a:buFont typeface="Merriweather Sans"/>
              <a:buNone/>
              <a:defRPr sz="675" b="0" i="0" u="none" strike="noStrike" cap="none">
                <a:solidFill>
                  <a:schemeClr val="dk1"/>
                </a:solidFill>
                <a:latin typeface="PT Sans"/>
                <a:ea typeface="PT Sans"/>
                <a:cs typeface="PT Sans"/>
                <a:sym typeface="PT Sans"/>
              </a:defRPr>
            </a:lvl4pPr>
            <a:lvl5pPr marL="1371600" marR="0" lvl="4" indent="0" algn="l" rtl="0">
              <a:lnSpc>
                <a:spcPct val="90000"/>
              </a:lnSpc>
              <a:spcBef>
                <a:spcPts val="300"/>
              </a:spcBef>
              <a:buClr>
                <a:schemeClr val="dk1"/>
              </a:buClr>
              <a:buFont typeface="Merriweather Sans"/>
              <a:buNone/>
              <a:defRPr sz="675" b="0" i="0" u="none" strike="noStrike" cap="none">
                <a:solidFill>
                  <a:schemeClr val="dk1"/>
                </a:solidFill>
                <a:latin typeface="PT Sans"/>
                <a:ea typeface="PT Sans"/>
                <a:cs typeface="PT Sans"/>
                <a:sym typeface="PT Sans"/>
              </a:defRPr>
            </a:lvl5pPr>
            <a:lvl6pPr marL="1714500" marR="0" lvl="5" indent="0" algn="l" rtl="0">
              <a:spcBef>
                <a:spcPts val="135"/>
              </a:spcBef>
              <a:buClr>
                <a:schemeClr val="dk1"/>
              </a:buClr>
              <a:buFont typeface="Arial"/>
              <a:buNone/>
              <a:defRPr sz="675" b="0" i="0" u="none" strike="noStrike" cap="none">
                <a:solidFill>
                  <a:schemeClr val="dk1"/>
                </a:solidFill>
                <a:latin typeface="Arial"/>
                <a:ea typeface="Arial"/>
                <a:cs typeface="Arial"/>
                <a:sym typeface="Arial"/>
              </a:defRPr>
            </a:lvl6pPr>
            <a:lvl7pPr marL="2057400" marR="0" lvl="6" indent="0" algn="l" rtl="0">
              <a:spcBef>
                <a:spcPts val="135"/>
              </a:spcBef>
              <a:buClr>
                <a:schemeClr val="dk1"/>
              </a:buClr>
              <a:buFont typeface="Arial"/>
              <a:buNone/>
              <a:defRPr sz="675" b="0" i="0" u="none" strike="noStrike" cap="none">
                <a:solidFill>
                  <a:schemeClr val="dk1"/>
                </a:solidFill>
                <a:latin typeface="Arial"/>
                <a:ea typeface="Arial"/>
                <a:cs typeface="Arial"/>
                <a:sym typeface="Arial"/>
              </a:defRPr>
            </a:lvl7pPr>
            <a:lvl8pPr marL="2400300" marR="0" lvl="7" indent="0" algn="l" rtl="0">
              <a:spcBef>
                <a:spcPts val="135"/>
              </a:spcBef>
              <a:buClr>
                <a:schemeClr val="dk1"/>
              </a:buClr>
              <a:buFont typeface="Arial"/>
              <a:buNone/>
              <a:defRPr sz="675" b="0" i="0" u="none" strike="noStrike" cap="none">
                <a:solidFill>
                  <a:schemeClr val="dk1"/>
                </a:solidFill>
                <a:latin typeface="Arial"/>
                <a:ea typeface="Arial"/>
                <a:cs typeface="Arial"/>
                <a:sym typeface="Arial"/>
              </a:defRPr>
            </a:lvl8pPr>
            <a:lvl9pPr marL="2743200" marR="0" lvl="8" indent="0" algn="l" rtl="0">
              <a:spcBef>
                <a:spcPts val="135"/>
              </a:spcBef>
              <a:buClr>
                <a:schemeClr val="dk1"/>
              </a:buClr>
              <a:buFont typeface="Arial"/>
              <a:buNone/>
              <a:defRPr sz="675"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dt" idx="10"/>
          </p:nvPr>
        </p:nvSpPr>
        <p:spPr>
          <a:xfrm>
            <a:off x="9616088" y="576264"/>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ftr" idx="11"/>
          </p:nvPr>
        </p:nvSpPr>
        <p:spPr>
          <a:xfrm>
            <a:off x="2985417" y="6475944"/>
            <a:ext cx="4815201" cy="239182"/>
          </a:xfrm>
          <a:prstGeom prst="rect">
            <a:avLst/>
          </a:prstGeom>
          <a:noFill/>
          <a:ln>
            <a:noFill/>
          </a:ln>
        </p:spPr>
        <p:txBody>
          <a:bodyPr lIns="91425" tIns="91425" rIns="91425" bIns="91425" anchor="t" anchorCtr="0"/>
          <a:lstStyle>
            <a:lvl1pPr marL="0" marR="0" lvl="0" indent="0" algn="l"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sldNum" idx="12"/>
          </p:nvPr>
        </p:nvSpPr>
        <p:spPr>
          <a:xfrm>
            <a:off x="11040532" y="576264"/>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625600" y="1319999"/>
            <a:ext cx="7295999" cy="566737"/>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15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8" name="Shape 138"/>
          <p:cNvSpPr>
            <a:spLocks noGrp="1"/>
          </p:cNvSpPr>
          <p:nvPr>
            <p:ph type="pic" idx="2"/>
          </p:nvPr>
        </p:nvSpPr>
        <p:spPr>
          <a:xfrm>
            <a:off x="1625600" y="1886736"/>
            <a:ext cx="7295999" cy="4104000"/>
          </a:xfrm>
          <a:prstGeom prst="rect">
            <a:avLst/>
          </a:prstGeom>
          <a:solidFill>
            <a:srgbClr val="CBCBCB"/>
          </a:solidFill>
          <a:ln>
            <a:noFill/>
          </a:ln>
        </p:spPr>
        <p:txBody>
          <a:bodyPr lIns="91425" tIns="91425" rIns="91425" bIns="91425" anchor="t" anchorCtr="0"/>
          <a:lstStyle>
            <a:lvl1pPr marL="0" marR="0" lvl="0" indent="0" algn="ctr" rtl="0">
              <a:lnSpc>
                <a:spcPct val="90000"/>
              </a:lnSpc>
              <a:spcBef>
                <a:spcPts val="300"/>
              </a:spcBef>
              <a:buClr>
                <a:schemeClr val="accent1"/>
              </a:buClr>
              <a:buFont typeface="Arial"/>
              <a:buNone/>
              <a:defRPr sz="1500" b="0" i="0" u="none" strike="noStrike" cap="none">
                <a:solidFill>
                  <a:schemeClr val="accent6"/>
                </a:solidFill>
                <a:latin typeface="PT Sans"/>
                <a:ea typeface="PT Sans"/>
                <a:cs typeface="PT Sans"/>
                <a:sym typeface="PT Sans"/>
              </a:defRPr>
            </a:lvl1pPr>
            <a:lvl2pPr marL="342900" marR="0" lvl="1" indent="0" algn="l" rtl="0">
              <a:lnSpc>
                <a:spcPct val="90000"/>
              </a:lnSpc>
              <a:spcBef>
                <a:spcPts val="300"/>
              </a:spcBef>
              <a:buClr>
                <a:schemeClr val="dk1"/>
              </a:buClr>
              <a:buFont typeface="Arial"/>
              <a:buNone/>
              <a:defRPr sz="2100" b="0" i="0" u="none" strike="noStrike" cap="none">
                <a:solidFill>
                  <a:schemeClr val="dk1"/>
                </a:solidFill>
                <a:latin typeface="PT Sans"/>
                <a:ea typeface="PT Sans"/>
                <a:cs typeface="PT Sans"/>
                <a:sym typeface="PT Sans"/>
              </a:defRPr>
            </a:lvl2pPr>
            <a:lvl3pPr marL="685800" marR="0" lvl="2" indent="0" algn="l" rtl="0">
              <a:lnSpc>
                <a:spcPct val="90000"/>
              </a:lnSpc>
              <a:spcBef>
                <a:spcPts val="300"/>
              </a:spcBef>
              <a:buClr>
                <a:schemeClr val="accent1"/>
              </a:buClr>
              <a:buFont typeface="Arial"/>
              <a:buNone/>
              <a:defRPr sz="1800" b="0" i="0" u="none" strike="noStrike" cap="none">
                <a:solidFill>
                  <a:schemeClr val="dk1"/>
                </a:solidFill>
                <a:latin typeface="PT Sans"/>
                <a:ea typeface="PT Sans"/>
                <a:cs typeface="PT Sans"/>
                <a:sym typeface="PT Sans"/>
              </a:defRPr>
            </a:lvl3pPr>
            <a:lvl4pPr marL="1028700" marR="0" lvl="3" indent="0" algn="l" rtl="0">
              <a:lnSpc>
                <a:spcPct val="90000"/>
              </a:lnSpc>
              <a:spcBef>
                <a:spcPts val="300"/>
              </a:spcBef>
              <a:buClr>
                <a:schemeClr val="dk1"/>
              </a:buClr>
              <a:buFont typeface="Merriweather Sans"/>
              <a:buNone/>
              <a:defRPr sz="1500" b="0" i="0" u="none" strike="noStrike" cap="none">
                <a:solidFill>
                  <a:schemeClr val="dk1"/>
                </a:solidFill>
                <a:latin typeface="PT Sans"/>
                <a:ea typeface="PT Sans"/>
                <a:cs typeface="PT Sans"/>
                <a:sym typeface="PT Sans"/>
              </a:defRPr>
            </a:lvl4pPr>
            <a:lvl5pPr marL="1371600" marR="0" lvl="4" indent="0" algn="l" rtl="0">
              <a:lnSpc>
                <a:spcPct val="90000"/>
              </a:lnSpc>
              <a:spcBef>
                <a:spcPts val="300"/>
              </a:spcBef>
              <a:buClr>
                <a:schemeClr val="dk1"/>
              </a:buClr>
              <a:buFont typeface="Merriweather Sans"/>
              <a:buNone/>
              <a:defRPr sz="1500" b="0" i="0" u="none" strike="noStrike" cap="none">
                <a:solidFill>
                  <a:schemeClr val="dk1"/>
                </a:solidFill>
                <a:latin typeface="PT Sans"/>
                <a:ea typeface="PT Sans"/>
                <a:cs typeface="PT Sans"/>
                <a:sym typeface="PT Sans"/>
              </a:defRPr>
            </a:lvl5pPr>
            <a:lvl6pPr marL="1714500" marR="0" lvl="5" indent="0" algn="l" rtl="0">
              <a:spcBef>
                <a:spcPts val="300"/>
              </a:spcBef>
              <a:buClr>
                <a:schemeClr val="dk1"/>
              </a:buClr>
              <a:buFont typeface="Arial"/>
              <a:buNone/>
              <a:defRPr sz="1500" b="0" i="0" u="none" strike="noStrike" cap="none">
                <a:solidFill>
                  <a:schemeClr val="dk1"/>
                </a:solidFill>
                <a:latin typeface="Arial"/>
                <a:ea typeface="Arial"/>
                <a:cs typeface="Arial"/>
                <a:sym typeface="Arial"/>
              </a:defRPr>
            </a:lvl6pPr>
            <a:lvl7pPr marL="2057400" marR="0" lvl="6" indent="0" algn="l" rtl="0">
              <a:spcBef>
                <a:spcPts val="300"/>
              </a:spcBef>
              <a:buClr>
                <a:schemeClr val="dk1"/>
              </a:buClr>
              <a:buFont typeface="Arial"/>
              <a:buNone/>
              <a:defRPr sz="1500" b="0" i="0" u="none" strike="noStrike" cap="none">
                <a:solidFill>
                  <a:schemeClr val="dk1"/>
                </a:solidFill>
                <a:latin typeface="Arial"/>
                <a:ea typeface="Arial"/>
                <a:cs typeface="Arial"/>
                <a:sym typeface="Arial"/>
              </a:defRPr>
            </a:lvl7pPr>
            <a:lvl8pPr marL="2400300" marR="0" lvl="7" indent="0" algn="l" rtl="0">
              <a:spcBef>
                <a:spcPts val="300"/>
              </a:spcBef>
              <a:buClr>
                <a:schemeClr val="dk1"/>
              </a:buClr>
              <a:buFont typeface="Arial"/>
              <a:buNone/>
              <a:defRPr sz="1500" b="0" i="0" u="none" strike="noStrike" cap="none">
                <a:solidFill>
                  <a:schemeClr val="dk1"/>
                </a:solidFill>
                <a:latin typeface="Arial"/>
                <a:ea typeface="Arial"/>
                <a:cs typeface="Arial"/>
                <a:sym typeface="Arial"/>
              </a:defRPr>
            </a:lvl8pPr>
            <a:lvl9pPr marL="2743200" marR="0" lvl="8" indent="0" algn="l" rtl="0">
              <a:spcBef>
                <a:spcPts val="300"/>
              </a:spcBef>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body" idx="1"/>
          </p:nvPr>
        </p:nvSpPr>
        <p:spPr>
          <a:xfrm>
            <a:off x="9124800" y="4960139"/>
            <a:ext cx="2457601" cy="1030600"/>
          </a:xfrm>
          <a:prstGeom prst="rect">
            <a:avLst/>
          </a:prstGeom>
          <a:noFill/>
          <a:ln>
            <a:noFill/>
          </a:ln>
        </p:spPr>
        <p:txBody>
          <a:bodyPr lIns="91425" tIns="91425" rIns="91425" bIns="91425" anchor="b" anchorCtr="0"/>
          <a:lstStyle>
            <a:lvl1pPr marL="0" marR="0" lvl="0" indent="0" algn="l" rtl="0">
              <a:lnSpc>
                <a:spcPct val="100000"/>
              </a:lnSpc>
              <a:spcBef>
                <a:spcPts val="300"/>
              </a:spcBef>
              <a:buClr>
                <a:schemeClr val="accent1"/>
              </a:buClr>
              <a:buFont typeface="Arial"/>
              <a:buNone/>
              <a:defRPr sz="900" b="0" i="1" u="none" strike="noStrike" cap="none">
                <a:solidFill>
                  <a:schemeClr val="dk1"/>
                </a:solidFill>
                <a:latin typeface="PT Sans"/>
                <a:ea typeface="PT Sans"/>
                <a:cs typeface="PT Sans"/>
                <a:sym typeface="PT Sans"/>
              </a:defRPr>
            </a:lvl1pPr>
            <a:lvl2pPr marL="342900" marR="0" lvl="1" indent="0" algn="l" rtl="0">
              <a:lnSpc>
                <a:spcPct val="90000"/>
              </a:lnSpc>
              <a:spcBef>
                <a:spcPts val="300"/>
              </a:spcBef>
              <a:buClr>
                <a:schemeClr val="dk1"/>
              </a:buClr>
              <a:buFont typeface="Arial"/>
              <a:buNone/>
              <a:defRPr sz="900" b="0" i="0" u="none" strike="noStrike" cap="none">
                <a:solidFill>
                  <a:schemeClr val="dk1"/>
                </a:solidFill>
                <a:latin typeface="PT Sans"/>
                <a:ea typeface="PT Sans"/>
                <a:cs typeface="PT Sans"/>
                <a:sym typeface="PT Sans"/>
              </a:defRPr>
            </a:lvl2pPr>
            <a:lvl3pPr marL="685800" marR="0" lvl="2" indent="0" algn="l" rtl="0">
              <a:lnSpc>
                <a:spcPct val="90000"/>
              </a:lnSpc>
              <a:spcBef>
                <a:spcPts val="300"/>
              </a:spcBef>
              <a:buClr>
                <a:schemeClr val="accent1"/>
              </a:buClr>
              <a:buFont typeface="Arial"/>
              <a:buNone/>
              <a:defRPr sz="750" b="0" i="0" u="none" strike="noStrike" cap="none">
                <a:solidFill>
                  <a:schemeClr val="dk1"/>
                </a:solidFill>
                <a:latin typeface="PT Sans"/>
                <a:ea typeface="PT Sans"/>
                <a:cs typeface="PT Sans"/>
                <a:sym typeface="PT Sans"/>
              </a:defRPr>
            </a:lvl3pPr>
            <a:lvl4pPr marL="1028700" marR="0" lvl="3" indent="0" algn="l" rtl="0">
              <a:lnSpc>
                <a:spcPct val="90000"/>
              </a:lnSpc>
              <a:spcBef>
                <a:spcPts val="300"/>
              </a:spcBef>
              <a:buClr>
                <a:schemeClr val="dk1"/>
              </a:buClr>
              <a:buFont typeface="Merriweather Sans"/>
              <a:buNone/>
              <a:defRPr sz="675" b="0" i="0" u="none" strike="noStrike" cap="none">
                <a:solidFill>
                  <a:schemeClr val="dk1"/>
                </a:solidFill>
                <a:latin typeface="PT Sans"/>
                <a:ea typeface="PT Sans"/>
                <a:cs typeface="PT Sans"/>
                <a:sym typeface="PT Sans"/>
              </a:defRPr>
            </a:lvl4pPr>
            <a:lvl5pPr marL="1371600" marR="0" lvl="4" indent="0" algn="l" rtl="0">
              <a:lnSpc>
                <a:spcPct val="90000"/>
              </a:lnSpc>
              <a:spcBef>
                <a:spcPts val="300"/>
              </a:spcBef>
              <a:buClr>
                <a:schemeClr val="dk1"/>
              </a:buClr>
              <a:buFont typeface="Merriweather Sans"/>
              <a:buNone/>
              <a:defRPr sz="675" b="0" i="0" u="none" strike="noStrike" cap="none">
                <a:solidFill>
                  <a:schemeClr val="dk1"/>
                </a:solidFill>
                <a:latin typeface="PT Sans"/>
                <a:ea typeface="PT Sans"/>
                <a:cs typeface="PT Sans"/>
                <a:sym typeface="PT Sans"/>
              </a:defRPr>
            </a:lvl5pPr>
            <a:lvl6pPr marL="1714500" marR="0" lvl="5" indent="0" algn="l" rtl="0">
              <a:spcBef>
                <a:spcPts val="135"/>
              </a:spcBef>
              <a:buClr>
                <a:schemeClr val="dk1"/>
              </a:buClr>
              <a:buFont typeface="Arial"/>
              <a:buNone/>
              <a:defRPr sz="675" b="0" i="0" u="none" strike="noStrike" cap="none">
                <a:solidFill>
                  <a:schemeClr val="dk1"/>
                </a:solidFill>
                <a:latin typeface="Arial"/>
                <a:ea typeface="Arial"/>
                <a:cs typeface="Arial"/>
                <a:sym typeface="Arial"/>
              </a:defRPr>
            </a:lvl6pPr>
            <a:lvl7pPr marL="2057400" marR="0" lvl="6" indent="0" algn="l" rtl="0">
              <a:spcBef>
                <a:spcPts val="135"/>
              </a:spcBef>
              <a:buClr>
                <a:schemeClr val="dk1"/>
              </a:buClr>
              <a:buFont typeface="Arial"/>
              <a:buNone/>
              <a:defRPr sz="675" b="0" i="0" u="none" strike="noStrike" cap="none">
                <a:solidFill>
                  <a:schemeClr val="dk1"/>
                </a:solidFill>
                <a:latin typeface="Arial"/>
                <a:ea typeface="Arial"/>
                <a:cs typeface="Arial"/>
                <a:sym typeface="Arial"/>
              </a:defRPr>
            </a:lvl7pPr>
            <a:lvl8pPr marL="2400300" marR="0" lvl="7" indent="0" algn="l" rtl="0">
              <a:spcBef>
                <a:spcPts val="135"/>
              </a:spcBef>
              <a:buClr>
                <a:schemeClr val="dk1"/>
              </a:buClr>
              <a:buFont typeface="Arial"/>
              <a:buNone/>
              <a:defRPr sz="675" b="0" i="0" u="none" strike="noStrike" cap="none">
                <a:solidFill>
                  <a:schemeClr val="dk1"/>
                </a:solidFill>
                <a:latin typeface="Arial"/>
                <a:ea typeface="Arial"/>
                <a:cs typeface="Arial"/>
                <a:sym typeface="Arial"/>
              </a:defRPr>
            </a:lvl8pPr>
            <a:lvl9pPr marL="2743200" marR="0" lvl="8" indent="0" algn="l" rtl="0">
              <a:spcBef>
                <a:spcPts val="135"/>
              </a:spcBef>
              <a:buClr>
                <a:schemeClr val="dk1"/>
              </a:buClr>
              <a:buFont typeface="Arial"/>
              <a:buNone/>
              <a:defRPr sz="675"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dt" idx="10"/>
          </p:nvPr>
        </p:nvSpPr>
        <p:spPr>
          <a:xfrm>
            <a:off x="9616088" y="576264"/>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ftr" idx="11"/>
          </p:nvPr>
        </p:nvSpPr>
        <p:spPr>
          <a:xfrm>
            <a:off x="2985417" y="6475944"/>
            <a:ext cx="4815201" cy="239182"/>
          </a:xfrm>
          <a:prstGeom prst="rect">
            <a:avLst/>
          </a:prstGeom>
          <a:noFill/>
          <a:ln>
            <a:noFill/>
          </a:ln>
        </p:spPr>
        <p:txBody>
          <a:bodyPr lIns="91425" tIns="91425" rIns="91425" bIns="91425" anchor="t" anchorCtr="0"/>
          <a:lstStyle>
            <a:lvl1pPr marL="0" marR="0" lvl="0" indent="0" algn="l"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11040532" y="576264"/>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UBC Brand Image - Vancouver">
    <p:spTree>
      <p:nvGrpSpPr>
        <p:cNvPr id="1" name="Shape 143"/>
        <p:cNvGrpSpPr/>
        <p:nvPr/>
      </p:nvGrpSpPr>
      <p:grpSpPr>
        <a:xfrm>
          <a:off x="0" y="0"/>
          <a:ext cx="0" cy="0"/>
          <a:chOff x="0" y="0"/>
          <a:chExt cx="0" cy="0"/>
        </a:xfrm>
      </p:grpSpPr>
      <p:pic>
        <p:nvPicPr>
          <p:cNvPr id="144" name="Shape 144" descr="UBC_FrontPage.pdf"/>
          <p:cNvPicPr preferRelativeResize="0"/>
          <p:nvPr/>
        </p:nvPicPr>
        <p:blipFill rotWithShape="1">
          <a:blip r:embed="rId2">
            <a:alphaModFix/>
          </a:blip>
          <a:srcRect/>
          <a:stretch/>
        </p:blipFill>
        <p:spPr>
          <a:xfrm>
            <a:off x="-23283" y="-17463"/>
            <a:ext cx="12232216" cy="689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Presentation-Copy-B">
    <p:spTree>
      <p:nvGrpSpPr>
        <p:cNvPr id="1" name="Shape 145"/>
        <p:cNvGrpSpPr/>
        <p:nvPr/>
      </p:nvGrpSpPr>
      <p:grpSpPr>
        <a:xfrm>
          <a:off x="0" y="0"/>
          <a:ext cx="0" cy="0"/>
          <a:chOff x="0" y="0"/>
          <a:chExt cx="0" cy="0"/>
        </a:xfrm>
      </p:grpSpPr>
      <p:pic>
        <p:nvPicPr>
          <p:cNvPr id="146" name="Shape 146" descr="UBC_Footer_Wh-B.pdf"/>
          <p:cNvPicPr preferRelativeResize="0"/>
          <p:nvPr/>
        </p:nvPicPr>
        <p:blipFill rotWithShape="1">
          <a:blip r:embed="rId2">
            <a:alphaModFix/>
          </a:blip>
          <a:srcRect/>
          <a:stretch/>
        </p:blipFill>
        <p:spPr>
          <a:xfrm>
            <a:off x="-23283" y="-17463"/>
            <a:ext cx="12232216" cy="6892925"/>
          </a:xfrm>
          <a:prstGeom prst="rect">
            <a:avLst/>
          </a:prstGeom>
          <a:noFill/>
          <a:ln>
            <a:noFill/>
          </a:ln>
        </p:spPr>
      </p:pic>
      <p:sp>
        <p:nvSpPr>
          <p:cNvPr id="147" name="Shape 147"/>
          <p:cNvSpPr txBox="1">
            <a:spLocks noGrp="1"/>
          </p:cNvSpPr>
          <p:nvPr>
            <p:ph type="body" idx="1"/>
          </p:nvPr>
        </p:nvSpPr>
        <p:spPr>
          <a:xfrm>
            <a:off x="1621048" y="1126067"/>
            <a:ext cx="9752145" cy="543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7203F"/>
              </a:buClr>
              <a:buFont typeface="Arial"/>
              <a:buNone/>
              <a:defRPr sz="2800" b="1" i="0" u="none" strike="noStrike" cap="none">
                <a:solidFill>
                  <a:srgbClr val="07203F"/>
                </a:solidFill>
                <a:latin typeface="Arial"/>
                <a:ea typeface="Arial"/>
                <a:cs typeface="Arial"/>
                <a:sym typeface="Arial"/>
              </a:defRPr>
            </a:lvl1pPr>
            <a:lvl2pPr marL="432000" marR="0" lvl="1" indent="-216099" algn="l" rtl="0">
              <a:lnSpc>
                <a:spcPct val="90000"/>
              </a:lnSpc>
              <a:spcBef>
                <a:spcPts val="300"/>
              </a:spcBef>
              <a:buClr>
                <a:schemeClr val="dk1"/>
              </a:buClr>
              <a:buFont typeface="Arial"/>
              <a:buNone/>
              <a:defRPr sz="1500" b="0" i="0" u="none" strike="noStrike" cap="none">
                <a:solidFill>
                  <a:schemeClr val="dk1"/>
                </a:solidFill>
                <a:latin typeface="Arial"/>
                <a:ea typeface="Arial"/>
                <a:cs typeface="Arial"/>
                <a:sym typeface="Arial"/>
              </a:defRPr>
            </a:lvl2pPr>
            <a:lvl3pPr marL="648000" marR="0" lvl="2" indent="-216199" algn="l" rtl="0">
              <a:lnSpc>
                <a:spcPct val="90000"/>
              </a:lnSpc>
              <a:spcBef>
                <a:spcPts val="300"/>
              </a:spcBef>
              <a:buClr>
                <a:schemeClr val="accent1"/>
              </a:buClr>
              <a:buFont typeface="Arial"/>
              <a:buNone/>
              <a:defRPr sz="1500" b="0" i="0" u="none" strike="noStrike" cap="none">
                <a:solidFill>
                  <a:schemeClr val="dk1"/>
                </a:solidFill>
                <a:latin typeface="Arial"/>
                <a:ea typeface="Arial"/>
                <a:cs typeface="Arial"/>
                <a:sym typeface="Arial"/>
              </a:defRPr>
            </a:lvl3pPr>
            <a:lvl4pPr marL="864000" marR="0" lvl="3" indent="-216299" algn="l" rtl="0">
              <a:lnSpc>
                <a:spcPct val="90000"/>
              </a:lnSpc>
              <a:spcBef>
                <a:spcPts val="300"/>
              </a:spcBef>
              <a:buClr>
                <a:schemeClr val="dk1"/>
              </a:buClr>
              <a:buFont typeface="Merriweather Sans"/>
              <a:buNone/>
              <a:defRPr sz="1500" b="0" i="0" u="none" strike="noStrike" cap="none">
                <a:solidFill>
                  <a:schemeClr val="dk1"/>
                </a:solidFill>
                <a:latin typeface="Arial"/>
                <a:ea typeface="Arial"/>
                <a:cs typeface="Arial"/>
                <a:sym typeface="Arial"/>
              </a:defRPr>
            </a:lvl4pPr>
            <a:lvl5pPr marL="1080000" marR="0" lvl="4" indent="-216399" algn="l" rtl="0">
              <a:lnSpc>
                <a:spcPct val="90000"/>
              </a:lnSpc>
              <a:spcBef>
                <a:spcPts val="300"/>
              </a:spcBef>
              <a:buClr>
                <a:schemeClr val="dk1"/>
              </a:buClr>
              <a:buFont typeface="Merriweather Sans"/>
              <a:buNone/>
              <a:defRPr sz="1500" b="0" i="0" u="none" strike="noStrike" cap="none">
                <a:solidFill>
                  <a:schemeClr val="dk1"/>
                </a:solidFill>
                <a:latin typeface="Arial"/>
                <a:ea typeface="Arial"/>
                <a:cs typeface="Arial"/>
                <a:sym typeface="Arial"/>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body" idx="2"/>
          </p:nvPr>
        </p:nvSpPr>
        <p:spPr>
          <a:xfrm>
            <a:off x="1574141" y="2613025"/>
            <a:ext cx="9745132" cy="2671763"/>
          </a:xfrm>
          <a:prstGeom prst="rect">
            <a:avLst/>
          </a:prstGeom>
          <a:noFill/>
          <a:ln>
            <a:noFill/>
          </a:ln>
        </p:spPr>
        <p:txBody>
          <a:bodyPr lIns="91425" tIns="91425" rIns="91425" bIns="91425" anchor="t" anchorCtr="0"/>
          <a:lstStyle>
            <a:lvl1pPr marL="461963" marR="0" lvl="0" indent="-334963" algn="l" rtl="0">
              <a:lnSpc>
                <a:spcPct val="150000"/>
              </a:lnSpc>
              <a:spcBef>
                <a:spcPts val="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432000" marR="0" lvl="1" indent="-216099" algn="l" rtl="0">
              <a:lnSpc>
                <a:spcPct val="90000"/>
              </a:lnSpc>
              <a:spcBef>
                <a:spcPts val="300"/>
              </a:spcBef>
              <a:buClr>
                <a:schemeClr val="dk1"/>
              </a:buClr>
              <a:buFont typeface="Arial"/>
              <a:buNone/>
              <a:defRPr sz="2000" b="0" i="0" u="none" strike="noStrike" cap="none">
                <a:solidFill>
                  <a:schemeClr val="dk1"/>
                </a:solidFill>
                <a:latin typeface="Arial"/>
                <a:ea typeface="Arial"/>
                <a:cs typeface="Arial"/>
                <a:sym typeface="Arial"/>
              </a:defRPr>
            </a:lvl2pPr>
            <a:lvl3pPr marL="648000" marR="0" lvl="2" indent="-216199" algn="l" rtl="0">
              <a:lnSpc>
                <a:spcPct val="90000"/>
              </a:lnSpc>
              <a:spcBef>
                <a:spcPts val="300"/>
              </a:spcBef>
              <a:buClr>
                <a:schemeClr val="accent1"/>
              </a:buClr>
              <a:buFont typeface="Arial"/>
              <a:buNone/>
              <a:defRPr sz="1800" b="0" i="0" u="none" strike="noStrike" cap="none">
                <a:solidFill>
                  <a:schemeClr val="dk1"/>
                </a:solidFill>
                <a:latin typeface="Verdana"/>
                <a:ea typeface="Verdana"/>
                <a:cs typeface="Verdana"/>
                <a:sym typeface="Verdana"/>
              </a:defRPr>
            </a:lvl3pPr>
            <a:lvl4pPr marL="864000" marR="0" lvl="3" indent="-1210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4pPr>
            <a:lvl5pPr marL="1080000" marR="0" lvl="4" indent="-1211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Presentation-Title-BG">
    <p:spTree>
      <p:nvGrpSpPr>
        <p:cNvPr id="1" name="Shape 149"/>
        <p:cNvGrpSpPr/>
        <p:nvPr/>
      </p:nvGrpSpPr>
      <p:grpSpPr>
        <a:xfrm>
          <a:off x="0" y="0"/>
          <a:ext cx="0" cy="0"/>
          <a:chOff x="0" y="0"/>
          <a:chExt cx="0" cy="0"/>
        </a:xfrm>
      </p:grpSpPr>
      <p:pic>
        <p:nvPicPr>
          <p:cNvPr id="150" name="Shape 150" descr="UBC_Footer_BG.pdf"/>
          <p:cNvPicPr preferRelativeResize="0"/>
          <p:nvPr/>
        </p:nvPicPr>
        <p:blipFill rotWithShape="1">
          <a:blip r:embed="rId2">
            <a:alphaModFix/>
          </a:blip>
          <a:srcRect/>
          <a:stretch/>
        </p:blipFill>
        <p:spPr>
          <a:xfrm>
            <a:off x="-23283" y="-17463"/>
            <a:ext cx="12232216" cy="6892925"/>
          </a:xfrm>
          <a:prstGeom prst="rect">
            <a:avLst/>
          </a:prstGeom>
          <a:noFill/>
          <a:ln>
            <a:noFill/>
          </a:ln>
        </p:spPr>
      </p:pic>
      <p:sp>
        <p:nvSpPr>
          <p:cNvPr id="151" name="Shape 151"/>
          <p:cNvSpPr txBox="1">
            <a:spLocks noGrp="1"/>
          </p:cNvSpPr>
          <p:nvPr>
            <p:ph type="body" idx="1"/>
          </p:nvPr>
        </p:nvSpPr>
        <p:spPr>
          <a:xfrm>
            <a:off x="1873153" y="1126067"/>
            <a:ext cx="9752145" cy="543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400" b="1" i="0" u="none" strike="noStrike" cap="none">
                <a:solidFill>
                  <a:srgbClr val="FFFFFF"/>
                </a:solidFill>
                <a:latin typeface="Verdana"/>
                <a:ea typeface="Verdana"/>
                <a:cs typeface="Verdana"/>
                <a:sym typeface="Verdana"/>
              </a:defRPr>
            </a:lvl1pPr>
            <a:lvl2pPr marL="432000" marR="0" lvl="1" indent="-216099" algn="l" rtl="0">
              <a:lnSpc>
                <a:spcPct val="90000"/>
              </a:lnSpc>
              <a:spcBef>
                <a:spcPts val="300"/>
              </a:spcBef>
              <a:buClr>
                <a:schemeClr val="dk1"/>
              </a:buClr>
              <a:buFont typeface="Arial"/>
              <a:buNone/>
              <a:defRPr sz="1500" b="0" i="0" u="none" strike="noStrike" cap="none">
                <a:solidFill>
                  <a:schemeClr val="dk1"/>
                </a:solidFill>
                <a:latin typeface="Arial"/>
                <a:ea typeface="Arial"/>
                <a:cs typeface="Arial"/>
                <a:sym typeface="Arial"/>
              </a:defRPr>
            </a:lvl2pPr>
            <a:lvl3pPr marL="648000" marR="0" lvl="2" indent="-216199" algn="l" rtl="0">
              <a:lnSpc>
                <a:spcPct val="90000"/>
              </a:lnSpc>
              <a:spcBef>
                <a:spcPts val="300"/>
              </a:spcBef>
              <a:buClr>
                <a:schemeClr val="accent1"/>
              </a:buClr>
              <a:buFont typeface="Arial"/>
              <a:buNone/>
              <a:defRPr sz="1500" b="0" i="0" u="none" strike="noStrike" cap="none">
                <a:solidFill>
                  <a:schemeClr val="dk1"/>
                </a:solidFill>
                <a:latin typeface="Arial"/>
                <a:ea typeface="Arial"/>
                <a:cs typeface="Arial"/>
                <a:sym typeface="Arial"/>
              </a:defRPr>
            </a:lvl3pPr>
            <a:lvl4pPr marL="864000" marR="0" lvl="3" indent="-216299" algn="l" rtl="0">
              <a:lnSpc>
                <a:spcPct val="90000"/>
              </a:lnSpc>
              <a:spcBef>
                <a:spcPts val="300"/>
              </a:spcBef>
              <a:buClr>
                <a:schemeClr val="dk1"/>
              </a:buClr>
              <a:buFont typeface="Merriweather Sans"/>
              <a:buNone/>
              <a:defRPr sz="1500" b="0" i="0" u="none" strike="noStrike" cap="none">
                <a:solidFill>
                  <a:schemeClr val="dk1"/>
                </a:solidFill>
                <a:latin typeface="Arial"/>
                <a:ea typeface="Arial"/>
                <a:cs typeface="Arial"/>
                <a:sym typeface="Arial"/>
              </a:defRPr>
            </a:lvl4pPr>
            <a:lvl5pPr marL="1080000" marR="0" lvl="4" indent="-216399" algn="l" rtl="0">
              <a:lnSpc>
                <a:spcPct val="90000"/>
              </a:lnSpc>
              <a:spcBef>
                <a:spcPts val="300"/>
              </a:spcBef>
              <a:buClr>
                <a:schemeClr val="dk1"/>
              </a:buClr>
              <a:buFont typeface="Merriweather Sans"/>
              <a:buNone/>
              <a:defRPr sz="1500" b="0" i="0" u="none" strike="noStrike" cap="none">
                <a:solidFill>
                  <a:schemeClr val="dk1"/>
                </a:solidFill>
                <a:latin typeface="Arial"/>
                <a:ea typeface="Arial"/>
                <a:cs typeface="Arial"/>
                <a:sym typeface="Arial"/>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body" idx="2"/>
          </p:nvPr>
        </p:nvSpPr>
        <p:spPr>
          <a:xfrm>
            <a:off x="1873153" y="1986642"/>
            <a:ext cx="9746045" cy="625927"/>
          </a:xfrm>
          <a:prstGeom prst="rect">
            <a:avLst/>
          </a:prstGeom>
          <a:noFill/>
          <a:ln>
            <a:noFill/>
          </a:ln>
        </p:spPr>
        <p:txBody>
          <a:bodyPr lIns="91425" tIns="91425" rIns="91425" bIns="91425" anchor="t" anchorCtr="0"/>
          <a:lstStyle>
            <a:lvl1pPr marL="216000" marR="0" lvl="0" indent="-216000" algn="l" rtl="0">
              <a:lnSpc>
                <a:spcPct val="90000"/>
              </a:lnSpc>
              <a:spcBef>
                <a:spcPts val="300"/>
              </a:spcBef>
              <a:buClr>
                <a:schemeClr val="accent1"/>
              </a:buClr>
              <a:buFont typeface="Arial"/>
              <a:buNone/>
              <a:defRPr sz="1800" b="1" i="0" u="none" strike="noStrike" cap="none">
                <a:solidFill>
                  <a:schemeClr val="lt1"/>
                </a:solidFill>
                <a:latin typeface="Verdana"/>
                <a:ea typeface="Verdana"/>
                <a:cs typeface="Verdana"/>
                <a:sym typeface="Verdana"/>
              </a:defRPr>
            </a:lvl1pPr>
            <a:lvl2pPr marL="432000" marR="0" lvl="1" indent="-216099" algn="l" rtl="0">
              <a:lnSpc>
                <a:spcPct val="90000"/>
              </a:lnSpc>
              <a:spcBef>
                <a:spcPts val="300"/>
              </a:spcBef>
              <a:buClr>
                <a:schemeClr val="dk1"/>
              </a:buClr>
              <a:buFont typeface="Arial"/>
              <a:buNone/>
              <a:defRPr sz="1800" b="1" i="0" u="none" strike="noStrike" cap="none">
                <a:solidFill>
                  <a:schemeClr val="lt1"/>
                </a:solidFill>
                <a:latin typeface="Verdana"/>
                <a:ea typeface="Verdana"/>
                <a:cs typeface="Verdana"/>
                <a:sym typeface="Verdana"/>
              </a:defRPr>
            </a:lvl2pPr>
            <a:lvl3pPr marL="648000" marR="0" lvl="2" indent="-216199" algn="l" rtl="0">
              <a:lnSpc>
                <a:spcPct val="90000"/>
              </a:lnSpc>
              <a:spcBef>
                <a:spcPts val="300"/>
              </a:spcBef>
              <a:buClr>
                <a:schemeClr val="accent1"/>
              </a:buClr>
              <a:buFont typeface="Arial"/>
              <a:buNone/>
              <a:defRPr sz="1800" b="1" i="0" u="none" strike="noStrike" cap="none">
                <a:solidFill>
                  <a:schemeClr val="lt1"/>
                </a:solidFill>
                <a:latin typeface="Verdana"/>
                <a:ea typeface="Verdana"/>
                <a:cs typeface="Verdana"/>
                <a:sym typeface="Verdana"/>
              </a:defRPr>
            </a:lvl3pPr>
            <a:lvl4pPr marL="864000" marR="0" lvl="3" indent="-216299" algn="l" rtl="0">
              <a:lnSpc>
                <a:spcPct val="90000"/>
              </a:lnSpc>
              <a:spcBef>
                <a:spcPts val="300"/>
              </a:spcBef>
              <a:buClr>
                <a:schemeClr val="lt1"/>
              </a:buClr>
              <a:buFont typeface="Merriweather Sans"/>
              <a:buNone/>
              <a:defRPr sz="1800" b="1" i="0" u="none" strike="noStrike" cap="none">
                <a:solidFill>
                  <a:schemeClr val="lt1"/>
                </a:solidFill>
                <a:latin typeface="Verdana"/>
                <a:ea typeface="Verdana"/>
                <a:cs typeface="Verdana"/>
                <a:sym typeface="Verdana"/>
              </a:defRPr>
            </a:lvl4pPr>
            <a:lvl5pPr marL="1080000" marR="0" lvl="4" indent="-216399" algn="l" rtl="0">
              <a:lnSpc>
                <a:spcPct val="90000"/>
              </a:lnSpc>
              <a:spcBef>
                <a:spcPts val="300"/>
              </a:spcBef>
              <a:buClr>
                <a:schemeClr val="lt1"/>
              </a:buClr>
              <a:buFont typeface="Merriweather Sans"/>
              <a:buNone/>
              <a:defRPr sz="1800" b="1" i="0" u="none" strike="noStrike" cap="none">
                <a:solidFill>
                  <a:schemeClr val="lt1"/>
                </a:solidFill>
                <a:latin typeface="Verdana"/>
                <a:ea typeface="Verdana"/>
                <a:cs typeface="Verdana"/>
                <a:sym typeface="Verdana"/>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body" idx="3"/>
          </p:nvPr>
        </p:nvSpPr>
        <p:spPr>
          <a:xfrm>
            <a:off x="1873153" y="2621189"/>
            <a:ext cx="9735460" cy="408669"/>
          </a:xfrm>
          <a:prstGeom prst="rect">
            <a:avLst/>
          </a:prstGeom>
          <a:noFill/>
          <a:ln>
            <a:noFill/>
          </a:ln>
        </p:spPr>
        <p:txBody>
          <a:bodyPr lIns="91425" tIns="91425" rIns="91425" bIns="91425" anchor="t" anchorCtr="0"/>
          <a:lstStyle>
            <a:lvl1pPr marL="216000" marR="0" lvl="0" indent="-216000" algn="l" rtl="0">
              <a:lnSpc>
                <a:spcPct val="90000"/>
              </a:lnSpc>
              <a:spcBef>
                <a:spcPts val="300"/>
              </a:spcBef>
              <a:spcAft>
                <a:spcPts val="3000"/>
              </a:spcAft>
              <a:buClr>
                <a:schemeClr val="accent1"/>
              </a:buClr>
              <a:buFont typeface="Arial"/>
              <a:buNone/>
              <a:defRPr sz="1800" b="0" i="0" u="none" strike="noStrike" cap="none">
                <a:solidFill>
                  <a:schemeClr val="lt1"/>
                </a:solidFill>
                <a:latin typeface="Verdana"/>
                <a:ea typeface="Verdana"/>
                <a:cs typeface="Verdana"/>
                <a:sym typeface="Verdana"/>
              </a:defRPr>
            </a:lvl1pPr>
            <a:lvl2pPr marL="432000" marR="0" lvl="1" indent="-216099" algn="just" rtl="0">
              <a:lnSpc>
                <a:spcPct val="90000"/>
              </a:lnSpc>
              <a:spcBef>
                <a:spcPts val="300"/>
              </a:spcBef>
              <a:buClr>
                <a:schemeClr val="dk1"/>
              </a:buClr>
              <a:buFont typeface="Arial"/>
              <a:buNone/>
              <a:defRPr sz="1800" b="0" i="0" u="none" strike="noStrike" cap="none">
                <a:solidFill>
                  <a:schemeClr val="dk1"/>
                </a:solidFill>
                <a:latin typeface="Verdana"/>
                <a:ea typeface="Verdana"/>
                <a:cs typeface="Verdana"/>
                <a:sym typeface="Verdana"/>
              </a:defRPr>
            </a:lvl2pPr>
            <a:lvl3pPr marL="648000" marR="0" lvl="2" indent="-216199" algn="just" rtl="0">
              <a:lnSpc>
                <a:spcPct val="90000"/>
              </a:lnSpc>
              <a:spcBef>
                <a:spcPts val="300"/>
              </a:spcBef>
              <a:buClr>
                <a:schemeClr val="accent1"/>
              </a:buClr>
              <a:buFont typeface="Arial"/>
              <a:buNone/>
              <a:defRPr sz="1800" b="0" i="0" u="none" strike="noStrike" cap="none">
                <a:solidFill>
                  <a:schemeClr val="dk1"/>
                </a:solidFill>
                <a:latin typeface="Verdana"/>
                <a:ea typeface="Verdana"/>
                <a:cs typeface="Verdana"/>
                <a:sym typeface="Verdana"/>
              </a:defRPr>
            </a:lvl3pPr>
            <a:lvl4pPr marL="864000" marR="0" lvl="3" indent="-216299" algn="just" rtl="0">
              <a:lnSpc>
                <a:spcPct val="90000"/>
              </a:lnSpc>
              <a:spcBef>
                <a:spcPts val="300"/>
              </a:spcBef>
              <a:buClr>
                <a:schemeClr val="dk1"/>
              </a:buClr>
              <a:buFont typeface="Merriweather Sans"/>
              <a:buNone/>
              <a:defRPr sz="1800" b="0" i="0" u="none" strike="noStrike" cap="none">
                <a:solidFill>
                  <a:schemeClr val="dk1"/>
                </a:solidFill>
                <a:latin typeface="Verdana"/>
                <a:ea typeface="Verdana"/>
                <a:cs typeface="Verdana"/>
                <a:sym typeface="Verdana"/>
              </a:defRPr>
            </a:lvl4pPr>
            <a:lvl5pPr marL="1080000" marR="0" lvl="4" indent="-216399" algn="just" rtl="0">
              <a:lnSpc>
                <a:spcPct val="90000"/>
              </a:lnSpc>
              <a:spcBef>
                <a:spcPts val="300"/>
              </a:spcBef>
              <a:buClr>
                <a:schemeClr val="dk1"/>
              </a:buClr>
              <a:buFont typeface="Merriweather Sans"/>
              <a:buNone/>
              <a:defRPr sz="1800" b="0" i="0" u="none" strike="noStrike" cap="none">
                <a:solidFill>
                  <a:schemeClr val="dk1"/>
                </a:solidFill>
                <a:latin typeface="Verdana"/>
                <a:ea typeface="Verdana"/>
                <a:cs typeface="Verdana"/>
                <a:sym typeface="Verdana"/>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body" idx="4"/>
          </p:nvPr>
        </p:nvSpPr>
        <p:spPr>
          <a:xfrm>
            <a:off x="1873153" y="3046193"/>
            <a:ext cx="9735460" cy="410028"/>
          </a:xfrm>
          <a:prstGeom prst="rect">
            <a:avLst/>
          </a:prstGeom>
          <a:noFill/>
          <a:ln>
            <a:noFill/>
          </a:ln>
        </p:spPr>
        <p:txBody>
          <a:bodyPr lIns="91425" tIns="91425" rIns="91425" bIns="91425" anchor="t" anchorCtr="0"/>
          <a:lstStyle>
            <a:lvl1pPr marL="216000" marR="0" lvl="0" indent="-216000" algn="l" rtl="0">
              <a:lnSpc>
                <a:spcPct val="90000"/>
              </a:lnSpc>
              <a:spcBef>
                <a:spcPts val="300"/>
              </a:spcBef>
              <a:spcAft>
                <a:spcPts val="3000"/>
              </a:spcAft>
              <a:buClr>
                <a:schemeClr val="accent1"/>
              </a:buClr>
              <a:buFont typeface="Arial"/>
              <a:buNone/>
              <a:defRPr sz="1800" b="0" i="0" u="none" strike="noStrike" cap="none">
                <a:solidFill>
                  <a:schemeClr val="lt1"/>
                </a:solidFill>
                <a:latin typeface="Verdana"/>
                <a:ea typeface="Verdana"/>
                <a:cs typeface="Verdana"/>
                <a:sym typeface="Verdana"/>
              </a:defRPr>
            </a:lvl1pPr>
            <a:lvl2pPr marL="432000" marR="0" lvl="1" indent="-216099" algn="just" rtl="0">
              <a:lnSpc>
                <a:spcPct val="90000"/>
              </a:lnSpc>
              <a:spcBef>
                <a:spcPts val="300"/>
              </a:spcBef>
              <a:buClr>
                <a:schemeClr val="dk1"/>
              </a:buClr>
              <a:buFont typeface="Arial"/>
              <a:buNone/>
              <a:defRPr sz="1800" b="0" i="0" u="none" strike="noStrike" cap="none">
                <a:solidFill>
                  <a:schemeClr val="dk1"/>
                </a:solidFill>
                <a:latin typeface="Verdana"/>
                <a:ea typeface="Verdana"/>
                <a:cs typeface="Verdana"/>
                <a:sym typeface="Verdana"/>
              </a:defRPr>
            </a:lvl2pPr>
            <a:lvl3pPr marL="648000" marR="0" lvl="2" indent="-216199" algn="just" rtl="0">
              <a:lnSpc>
                <a:spcPct val="90000"/>
              </a:lnSpc>
              <a:spcBef>
                <a:spcPts val="300"/>
              </a:spcBef>
              <a:buClr>
                <a:schemeClr val="accent1"/>
              </a:buClr>
              <a:buFont typeface="Arial"/>
              <a:buNone/>
              <a:defRPr sz="1800" b="0" i="0" u="none" strike="noStrike" cap="none">
                <a:solidFill>
                  <a:schemeClr val="dk1"/>
                </a:solidFill>
                <a:latin typeface="Verdana"/>
                <a:ea typeface="Verdana"/>
                <a:cs typeface="Verdana"/>
                <a:sym typeface="Verdana"/>
              </a:defRPr>
            </a:lvl3pPr>
            <a:lvl4pPr marL="864000" marR="0" lvl="3" indent="-216299" algn="just" rtl="0">
              <a:lnSpc>
                <a:spcPct val="90000"/>
              </a:lnSpc>
              <a:spcBef>
                <a:spcPts val="300"/>
              </a:spcBef>
              <a:buClr>
                <a:schemeClr val="dk1"/>
              </a:buClr>
              <a:buFont typeface="Merriweather Sans"/>
              <a:buNone/>
              <a:defRPr sz="1800" b="0" i="0" u="none" strike="noStrike" cap="none">
                <a:solidFill>
                  <a:schemeClr val="dk1"/>
                </a:solidFill>
                <a:latin typeface="Verdana"/>
                <a:ea typeface="Verdana"/>
                <a:cs typeface="Verdana"/>
                <a:sym typeface="Verdana"/>
              </a:defRPr>
            </a:lvl4pPr>
            <a:lvl5pPr marL="1080000" marR="0" lvl="4" indent="-216399" algn="just" rtl="0">
              <a:lnSpc>
                <a:spcPct val="90000"/>
              </a:lnSpc>
              <a:spcBef>
                <a:spcPts val="300"/>
              </a:spcBef>
              <a:buClr>
                <a:schemeClr val="dk1"/>
              </a:buClr>
              <a:buFont typeface="Merriweather Sans"/>
              <a:buNone/>
              <a:defRPr sz="1800" b="0" i="0" u="none" strike="noStrike" cap="none">
                <a:solidFill>
                  <a:schemeClr val="dk1"/>
                </a:solidFill>
                <a:latin typeface="Verdana"/>
                <a:ea typeface="Verdana"/>
                <a:cs typeface="Verdana"/>
                <a:sym typeface="Verdana"/>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body" idx="5"/>
          </p:nvPr>
        </p:nvSpPr>
        <p:spPr>
          <a:xfrm>
            <a:off x="1873153" y="3465285"/>
            <a:ext cx="9735460" cy="429028"/>
          </a:xfrm>
          <a:prstGeom prst="rect">
            <a:avLst/>
          </a:prstGeom>
          <a:noFill/>
          <a:ln>
            <a:noFill/>
          </a:ln>
        </p:spPr>
        <p:txBody>
          <a:bodyPr lIns="91425" tIns="91425" rIns="91425" bIns="91425" anchor="t" anchorCtr="0"/>
          <a:lstStyle>
            <a:lvl1pPr marL="216000" marR="0" lvl="0" indent="-216000" algn="l" rtl="0">
              <a:lnSpc>
                <a:spcPct val="90000"/>
              </a:lnSpc>
              <a:spcBef>
                <a:spcPts val="300"/>
              </a:spcBef>
              <a:spcAft>
                <a:spcPts val="3000"/>
              </a:spcAft>
              <a:buClr>
                <a:schemeClr val="accent1"/>
              </a:buClr>
              <a:buFont typeface="Arial"/>
              <a:buNone/>
              <a:defRPr sz="1800" b="0" i="0" u="none" strike="noStrike" cap="none">
                <a:solidFill>
                  <a:schemeClr val="lt1"/>
                </a:solidFill>
                <a:latin typeface="Verdana"/>
                <a:ea typeface="Verdana"/>
                <a:cs typeface="Verdana"/>
                <a:sym typeface="Verdana"/>
              </a:defRPr>
            </a:lvl1pPr>
            <a:lvl2pPr marL="432000" marR="0" lvl="1" indent="-216099" algn="just" rtl="0">
              <a:lnSpc>
                <a:spcPct val="90000"/>
              </a:lnSpc>
              <a:spcBef>
                <a:spcPts val="300"/>
              </a:spcBef>
              <a:buClr>
                <a:schemeClr val="dk1"/>
              </a:buClr>
              <a:buFont typeface="Arial"/>
              <a:buNone/>
              <a:defRPr sz="1800" b="0" i="0" u="none" strike="noStrike" cap="none">
                <a:solidFill>
                  <a:schemeClr val="dk1"/>
                </a:solidFill>
                <a:latin typeface="Verdana"/>
                <a:ea typeface="Verdana"/>
                <a:cs typeface="Verdana"/>
                <a:sym typeface="Verdana"/>
              </a:defRPr>
            </a:lvl2pPr>
            <a:lvl3pPr marL="648000" marR="0" lvl="2" indent="-216199" algn="just" rtl="0">
              <a:lnSpc>
                <a:spcPct val="90000"/>
              </a:lnSpc>
              <a:spcBef>
                <a:spcPts val="300"/>
              </a:spcBef>
              <a:buClr>
                <a:schemeClr val="accent1"/>
              </a:buClr>
              <a:buFont typeface="Arial"/>
              <a:buNone/>
              <a:defRPr sz="1800" b="0" i="0" u="none" strike="noStrike" cap="none">
                <a:solidFill>
                  <a:schemeClr val="dk1"/>
                </a:solidFill>
                <a:latin typeface="Verdana"/>
                <a:ea typeface="Verdana"/>
                <a:cs typeface="Verdana"/>
                <a:sym typeface="Verdana"/>
              </a:defRPr>
            </a:lvl3pPr>
            <a:lvl4pPr marL="864000" marR="0" lvl="3" indent="-216299" algn="just" rtl="0">
              <a:lnSpc>
                <a:spcPct val="90000"/>
              </a:lnSpc>
              <a:spcBef>
                <a:spcPts val="300"/>
              </a:spcBef>
              <a:buClr>
                <a:schemeClr val="dk1"/>
              </a:buClr>
              <a:buFont typeface="Merriweather Sans"/>
              <a:buNone/>
              <a:defRPr sz="1800" b="0" i="0" u="none" strike="noStrike" cap="none">
                <a:solidFill>
                  <a:schemeClr val="dk1"/>
                </a:solidFill>
                <a:latin typeface="Verdana"/>
                <a:ea typeface="Verdana"/>
                <a:cs typeface="Verdana"/>
                <a:sym typeface="Verdana"/>
              </a:defRPr>
            </a:lvl4pPr>
            <a:lvl5pPr marL="1080000" marR="0" lvl="4" indent="-216399" algn="just" rtl="0">
              <a:lnSpc>
                <a:spcPct val="90000"/>
              </a:lnSpc>
              <a:spcBef>
                <a:spcPts val="300"/>
              </a:spcBef>
              <a:buClr>
                <a:schemeClr val="dk1"/>
              </a:buClr>
              <a:buFont typeface="Merriweather Sans"/>
              <a:buNone/>
              <a:defRPr sz="1800" b="0" i="0" u="none" strike="noStrike" cap="none">
                <a:solidFill>
                  <a:schemeClr val="dk1"/>
                </a:solidFill>
                <a:latin typeface="Verdana"/>
                <a:ea typeface="Verdana"/>
                <a:cs typeface="Verdana"/>
                <a:sym typeface="Verdana"/>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Presentation-Divider-BG">
    <p:spTree>
      <p:nvGrpSpPr>
        <p:cNvPr id="1" name="Shape 156"/>
        <p:cNvGrpSpPr/>
        <p:nvPr/>
      </p:nvGrpSpPr>
      <p:grpSpPr>
        <a:xfrm>
          <a:off x="0" y="0"/>
          <a:ext cx="0" cy="0"/>
          <a:chOff x="0" y="0"/>
          <a:chExt cx="0" cy="0"/>
        </a:xfrm>
      </p:grpSpPr>
      <p:pic>
        <p:nvPicPr>
          <p:cNvPr id="157" name="Shape 157" descr="UBC_Footer_BG.pdf"/>
          <p:cNvPicPr preferRelativeResize="0"/>
          <p:nvPr/>
        </p:nvPicPr>
        <p:blipFill rotWithShape="1">
          <a:blip r:embed="rId2">
            <a:alphaModFix/>
          </a:blip>
          <a:srcRect/>
          <a:stretch/>
        </p:blipFill>
        <p:spPr>
          <a:xfrm>
            <a:off x="-23283" y="-17463"/>
            <a:ext cx="12232216" cy="6892925"/>
          </a:xfrm>
          <a:prstGeom prst="rect">
            <a:avLst/>
          </a:prstGeom>
          <a:noFill/>
          <a:ln>
            <a:noFill/>
          </a:ln>
        </p:spPr>
      </p:pic>
      <p:sp>
        <p:nvSpPr>
          <p:cNvPr id="158" name="Shape 158"/>
          <p:cNvSpPr txBox="1">
            <a:spLocks noGrp="1"/>
          </p:cNvSpPr>
          <p:nvPr>
            <p:ph type="body" idx="1"/>
          </p:nvPr>
        </p:nvSpPr>
        <p:spPr>
          <a:xfrm>
            <a:off x="1873153" y="1126067"/>
            <a:ext cx="9752145" cy="543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400" b="1" i="0" u="none" strike="noStrike" cap="none">
                <a:solidFill>
                  <a:srgbClr val="FFFFFF"/>
                </a:solidFill>
                <a:latin typeface="Verdana"/>
                <a:ea typeface="Verdana"/>
                <a:cs typeface="Verdana"/>
                <a:sym typeface="Verdana"/>
              </a:defRPr>
            </a:lvl1pPr>
            <a:lvl2pPr marL="432000" marR="0" lvl="1" indent="-216099" algn="l" rtl="0">
              <a:lnSpc>
                <a:spcPct val="90000"/>
              </a:lnSpc>
              <a:spcBef>
                <a:spcPts val="300"/>
              </a:spcBef>
              <a:buClr>
                <a:schemeClr val="dk1"/>
              </a:buClr>
              <a:buFont typeface="Arial"/>
              <a:buNone/>
              <a:defRPr sz="1500" b="0" i="0" u="none" strike="noStrike" cap="none">
                <a:solidFill>
                  <a:schemeClr val="dk1"/>
                </a:solidFill>
                <a:latin typeface="Arial"/>
                <a:ea typeface="Arial"/>
                <a:cs typeface="Arial"/>
                <a:sym typeface="Arial"/>
              </a:defRPr>
            </a:lvl2pPr>
            <a:lvl3pPr marL="648000" marR="0" lvl="2" indent="-216199" algn="l" rtl="0">
              <a:lnSpc>
                <a:spcPct val="90000"/>
              </a:lnSpc>
              <a:spcBef>
                <a:spcPts val="300"/>
              </a:spcBef>
              <a:buClr>
                <a:schemeClr val="accent1"/>
              </a:buClr>
              <a:buFont typeface="Arial"/>
              <a:buNone/>
              <a:defRPr sz="1500" b="0" i="0" u="none" strike="noStrike" cap="none">
                <a:solidFill>
                  <a:schemeClr val="dk1"/>
                </a:solidFill>
                <a:latin typeface="Arial"/>
                <a:ea typeface="Arial"/>
                <a:cs typeface="Arial"/>
                <a:sym typeface="Arial"/>
              </a:defRPr>
            </a:lvl3pPr>
            <a:lvl4pPr marL="864000" marR="0" lvl="3" indent="-216299" algn="l" rtl="0">
              <a:lnSpc>
                <a:spcPct val="90000"/>
              </a:lnSpc>
              <a:spcBef>
                <a:spcPts val="300"/>
              </a:spcBef>
              <a:buClr>
                <a:schemeClr val="dk1"/>
              </a:buClr>
              <a:buFont typeface="Merriweather Sans"/>
              <a:buNone/>
              <a:defRPr sz="1500" b="0" i="0" u="none" strike="noStrike" cap="none">
                <a:solidFill>
                  <a:schemeClr val="dk1"/>
                </a:solidFill>
                <a:latin typeface="Arial"/>
                <a:ea typeface="Arial"/>
                <a:cs typeface="Arial"/>
                <a:sym typeface="Arial"/>
              </a:defRPr>
            </a:lvl4pPr>
            <a:lvl5pPr marL="1080000" marR="0" lvl="4" indent="-216399" algn="l" rtl="0">
              <a:lnSpc>
                <a:spcPct val="90000"/>
              </a:lnSpc>
              <a:spcBef>
                <a:spcPts val="300"/>
              </a:spcBef>
              <a:buClr>
                <a:schemeClr val="dk1"/>
              </a:buClr>
              <a:buFont typeface="Merriweather Sans"/>
              <a:buNone/>
              <a:defRPr sz="1500" b="0" i="0" u="none" strike="noStrike" cap="none">
                <a:solidFill>
                  <a:schemeClr val="dk1"/>
                </a:solidFill>
                <a:latin typeface="Arial"/>
                <a:ea typeface="Arial"/>
                <a:cs typeface="Arial"/>
                <a:sym typeface="Arial"/>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pic>
        <p:nvPicPr>
          <p:cNvPr id="20" name="Shape 20"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Shape 21"/>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609600" y="1600200"/>
            <a:ext cx="10972799"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4"/>
        <p:cNvGrpSpPr/>
        <p:nvPr/>
      </p:nvGrpSpPr>
      <p:grpSpPr>
        <a:xfrm>
          <a:off x="0" y="0"/>
          <a:ext cx="0" cy="0"/>
          <a:chOff x="0" y="0"/>
          <a:chExt cx="0" cy="0"/>
        </a:xfrm>
      </p:grpSpPr>
      <p:pic>
        <p:nvPicPr>
          <p:cNvPr id="25" name="Shape 25"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 name="Shape 26"/>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pic>
        <p:nvPicPr>
          <p:cNvPr id="30" name="Shape 30"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1" name="Shape 31"/>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609600" y="1600200"/>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197600" y="1600200"/>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pic>
        <p:nvPicPr>
          <p:cNvPr id="36" name="Shape 36"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Shape 37"/>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609600" y="1535112"/>
            <a:ext cx="538691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609600" y="2174875"/>
            <a:ext cx="538691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pic>
        <p:nvPicPr>
          <p:cNvPr id="44" name="Shape 44"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Shape 45"/>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pic>
        <p:nvPicPr>
          <p:cNvPr id="48" name="Shape 48"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9" name="Shape 49"/>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0"/>
        <p:cNvGrpSpPr/>
        <p:nvPr/>
      </p:nvGrpSpPr>
      <p:grpSpPr>
        <a:xfrm>
          <a:off x="0" y="0"/>
          <a:ext cx="0" cy="0"/>
          <a:chOff x="0" y="0"/>
          <a:chExt cx="0" cy="0"/>
        </a:xfrm>
      </p:grpSpPr>
      <p:pic>
        <p:nvPicPr>
          <p:cNvPr id="51" name="Shape 51" descr="Version 3, page 2.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2" name="Shape 52"/>
          <p:cNvSpPr txBox="1">
            <a:spLocks noGrp="1"/>
          </p:cNvSpPr>
          <p:nvPr>
            <p:ph type="title"/>
          </p:nvPr>
        </p:nvSpPr>
        <p:spPr>
          <a:xfrm>
            <a:off x="609600" y="273050"/>
            <a:ext cx="4011084"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4766732" y="273051"/>
            <a:ext cx="6815666"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609600" y="1435100"/>
            <a:ext cx="4011084"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1154599" y="6405832"/>
            <a:ext cx="6871803" cy="365125"/>
          </a:xfrm>
          <a:prstGeom prst="rect">
            <a:avLst/>
          </a:prstGeom>
          <a:noFill/>
          <a:ln>
            <a:noFill/>
          </a:ln>
        </p:spPr>
        <p:txBody>
          <a:bodyPr lIns="91425" tIns="91425" rIns="91425" bIns="91425" anchor="t" anchorCtr="0"/>
          <a:lstStyle>
            <a:lvl1pPr marL="0" marR="0" lvl="0" indent="0" algn="l" rtl="0">
              <a:spcBef>
                <a:spcPts val="0"/>
              </a:spcBef>
              <a:buNone/>
              <a:defRPr sz="1800" b="0" i="0">
                <a:solidFill>
                  <a:schemeClr val="dk1"/>
                </a:solidFill>
                <a:latin typeface="Helvetica Neue"/>
                <a:ea typeface="Helvetica Neue"/>
                <a:cs typeface="Helvetica Neue"/>
                <a:sym typeface="Helvetica Neue"/>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0"/>
            <a:ext cx="10972799"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633283" y="1238390"/>
            <a:ext cx="9949117"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7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a:off x="1633283" y="2289483"/>
            <a:ext cx="9949117" cy="3901844"/>
          </a:xfrm>
          <a:prstGeom prst="rect">
            <a:avLst/>
          </a:prstGeom>
          <a:noFill/>
          <a:ln>
            <a:noFill/>
          </a:ln>
        </p:spPr>
        <p:txBody>
          <a:bodyPr lIns="91425" tIns="91425" rIns="91425" bIns="91425" anchor="t" anchorCtr="0"/>
          <a:lstStyle>
            <a:lvl1pPr marL="216000" marR="0" lvl="0" indent="-826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1pPr>
            <a:lvl2pPr marL="432000" marR="0" lvl="1" indent="-82749" algn="l" rtl="0">
              <a:lnSpc>
                <a:spcPct val="90000"/>
              </a:lnSpc>
              <a:spcBef>
                <a:spcPts val="300"/>
              </a:spcBef>
              <a:buClr>
                <a:schemeClr val="dk1"/>
              </a:buClr>
              <a:buSzPct val="140000"/>
              <a:buFont typeface="Arial"/>
              <a:buChar char="•"/>
              <a:defRPr sz="1500" b="0" i="0" u="none" strike="noStrike" cap="none">
                <a:solidFill>
                  <a:schemeClr val="dk1"/>
                </a:solidFill>
                <a:latin typeface="PT Sans"/>
                <a:ea typeface="PT Sans"/>
                <a:cs typeface="PT Sans"/>
                <a:sym typeface="PT Sans"/>
              </a:defRPr>
            </a:lvl2pPr>
            <a:lvl3pPr marL="648000" marR="0" lvl="2" indent="-82849" algn="l" rtl="0">
              <a:lnSpc>
                <a:spcPct val="90000"/>
              </a:lnSpc>
              <a:spcBef>
                <a:spcPts val="300"/>
              </a:spcBef>
              <a:buClr>
                <a:schemeClr val="accent1"/>
              </a:buClr>
              <a:buSzPct val="140000"/>
              <a:buFont typeface="Arial"/>
              <a:buChar char="•"/>
              <a:defRPr sz="1500" b="0" i="0" u="none" strike="noStrike" cap="none">
                <a:solidFill>
                  <a:schemeClr val="dk1"/>
                </a:solidFill>
                <a:latin typeface="PT Sans"/>
                <a:ea typeface="PT Sans"/>
                <a:cs typeface="PT Sans"/>
                <a:sym typeface="PT Sans"/>
              </a:defRPr>
            </a:lvl3pPr>
            <a:lvl4pPr marL="864000" marR="0" lvl="3" indent="-1210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4pPr>
            <a:lvl5pPr marL="1080000" marR="0" lvl="4" indent="-121149" algn="l" rtl="0">
              <a:lnSpc>
                <a:spcPct val="90000"/>
              </a:lnSpc>
              <a:spcBef>
                <a:spcPts val="300"/>
              </a:spcBef>
              <a:buClr>
                <a:schemeClr val="dk1"/>
              </a:buClr>
              <a:buSzPct val="100000"/>
              <a:buFont typeface="Merriweather Sans"/>
              <a:buChar char="–"/>
              <a:defRPr sz="1500" b="0" i="0" u="none" strike="noStrike" cap="none">
                <a:solidFill>
                  <a:schemeClr val="dk1"/>
                </a:solidFill>
                <a:latin typeface="PT Sans"/>
                <a:ea typeface="PT Sans"/>
                <a:cs typeface="PT Sans"/>
                <a:sym typeface="PT San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9616088" y="576264"/>
            <a:ext cx="1424445" cy="228069"/>
          </a:xfrm>
          <a:prstGeom prst="rect">
            <a:avLst/>
          </a:prstGeom>
          <a:noFill/>
          <a:ln>
            <a:noFill/>
          </a:ln>
        </p:spPr>
        <p:txBody>
          <a:bodyPr lIns="91425" tIns="91425" rIns="91425" bIns="91425" anchor="t" anchorCtr="0"/>
          <a:lstStyle>
            <a:lvl1pPr marL="0" marR="0" lvl="0" indent="0" algn="r"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2985417" y="6475944"/>
            <a:ext cx="4815201" cy="239182"/>
          </a:xfrm>
          <a:prstGeom prst="rect">
            <a:avLst/>
          </a:prstGeom>
          <a:noFill/>
          <a:ln>
            <a:noFill/>
          </a:ln>
        </p:spPr>
        <p:txBody>
          <a:bodyPr lIns="91425" tIns="91425" rIns="91425" bIns="91425" anchor="t" anchorCtr="0"/>
          <a:lstStyle>
            <a:lvl1pPr marL="0" marR="0" lvl="0" indent="0" algn="l" rtl="0">
              <a:spcBef>
                <a:spcPts val="0"/>
              </a:spcBef>
              <a:buNone/>
              <a:defRPr sz="750">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11040532" y="576264"/>
            <a:ext cx="541867"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750">
                <a:solidFill>
                  <a:srgbClr val="7E7E7E"/>
                </a:solidFill>
                <a:latin typeface="Arial"/>
                <a:ea typeface="Arial"/>
                <a:cs typeface="Arial"/>
                <a:sym typeface="Arial"/>
              </a:rPr>
              <a:t>‹#›</a:t>
            </a:fld>
            <a:endParaRPr lang="en-US" sz="750">
              <a:solidFill>
                <a:srgbClr val="7E7E7E"/>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2209800" y="3333692"/>
            <a:ext cx="7772400" cy="1831975"/>
          </a:xfrm>
          <a:prstGeom prst="rect">
            <a:avLst/>
          </a:prstGeom>
          <a:noFill/>
          <a:ln>
            <a:noFill/>
          </a:ln>
        </p:spPr>
        <p:txBody>
          <a:bodyPr lIns="0" tIns="0" rIns="0" bIns="0" anchor="t" anchorCtr="0">
            <a:noAutofit/>
          </a:bodyPr>
          <a:lstStyle/>
          <a:p>
            <a:pPr marL="0" marR="0" lvl="0" indent="0" algn="ctr" rtl="0">
              <a:lnSpc>
                <a:spcPct val="90000"/>
              </a:lnSpc>
              <a:spcBef>
                <a:spcPts val="0"/>
              </a:spcBef>
              <a:buClr>
                <a:srgbClr val="1AB7EA"/>
              </a:buClr>
              <a:buSzPct val="25000"/>
              <a:buFont typeface="PT Sans"/>
              <a:buNone/>
            </a:pPr>
            <a:r>
              <a:rPr lang="en-US" sz="3200" b="1" i="0" u="none" strike="noStrike" cap="none">
                <a:solidFill>
                  <a:srgbClr val="1AB7EA"/>
                </a:solidFill>
                <a:latin typeface="PT Sans"/>
                <a:ea typeface="PT Sans"/>
                <a:cs typeface="PT Sans"/>
                <a:sym typeface="PT Sans"/>
              </a:rPr>
              <a:t>Upper Canada College</a:t>
            </a:r>
          </a:p>
        </p:txBody>
      </p:sp>
      <p:sp>
        <p:nvSpPr>
          <p:cNvPr id="215" name="Shape 215"/>
          <p:cNvSpPr txBox="1">
            <a:spLocks noGrp="1"/>
          </p:cNvSpPr>
          <p:nvPr>
            <p:ph type="subTitle" idx="1"/>
          </p:nvPr>
        </p:nvSpPr>
        <p:spPr>
          <a:xfrm>
            <a:off x="2895600" y="4343400"/>
            <a:ext cx="6400799" cy="1295400"/>
          </a:xfrm>
          <a:prstGeom prst="rect">
            <a:avLst/>
          </a:prstGeom>
          <a:noFill/>
          <a:ln>
            <a:noFill/>
          </a:ln>
        </p:spPr>
        <p:txBody>
          <a:bodyPr lIns="0" tIns="0" rIns="0" bIns="0" anchor="b" anchorCtr="0">
            <a:noAutofit/>
          </a:bodyPr>
          <a:lstStyle/>
          <a:p>
            <a:pPr marL="0" marR="0" lvl="0" indent="0" algn="ctr" rtl="0">
              <a:lnSpc>
                <a:spcPct val="90000"/>
              </a:lnSpc>
              <a:spcBef>
                <a:spcPts val="0"/>
              </a:spcBef>
              <a:buClr>
                <a:schemeClr val="accent1"/>
              </a:buClr>
              <a:buSzPct val="25000"/>
              <a:buFont typeface="Arial"/>
              <a:buNone/>
            </a:pPr>
            <a:endParaRPr sz="135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633275" y="1238395"/>
            <a:ext cx="9949200" cy="57809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School Profile:</a:t>
            </a:r>
          </a:p>
        </p:txBody>
      </p:sp>
      <p:sp>
        <p:nvSpPr>
          <p:cNvPr id="221" name="Shape 221"/>
          <p:cNvSpPr txBox="1">
            <a:spLocks noGrp="1"/>
          </p:cNvSpPr>
          <p:nvPr>
            <p:ph type="body" idx="1"/>
          </p:nvPr>
        </p:nvSpPr>
        <p:spPr>
          <a:xfrm>
            <a:off x="1633275" y="1745500"/>
            <a:ext cx="9949200" cy="4501200"/>
          </a:xfrm>
          <a:prstGeom prst="rect">
            <a:avLst/>
          </a:prstGeom>
          <a:noFill/>
          <a:ln>
            <a:noFill/>
          </a:ln>
        </p:spPr>
        <p:txBody>
          <a:bodyPr lIns="0" tIns="0" rIns="0" bIns="0" anchor="t" anchorCtr="0">
            <a:noAutofit/>
          </a:bodyPr>
          <a:lstStyle/>
          <a:p>
            <a:pPr marL="216000" marR="0" lvl="0" indent="-216000" algn="l" rtl="0">
              <a:lnSpc>
                <a:spcPct val="90000"/>
              </a:lnSpc>
              <a:spcBef>
                <a:spcPts val="0"/>
              </a:spcBef>
              <a:spcAft>
                <a:spcPts val="0"/>
              </a:spcAft>
              <a:buClr>
                <a:schemeClr val="accent1"/>
              </a:buClr>
              <a:buSzPct val="140000"/>
              <a:buFont typeface="Arial"/>
              <a:buChar char="•"/>
            </a:pPr>
            <a:r>
              <a:rPr lang="en-US" sz="1800" b="0" i="0" u="none" strike="noStrike" cap="none">
                <a:solidFill>
                  <a:schemeClr val="dk1"/>
                </a:solidFill>
                <a:latin typeface="PT Sans"/>
                <a:ea typeface="PT Sans"/>
                <a:cs typeface="PT Sans"/>
                <a:sym typeface="PT Sans"/>
              </a:rPr>
              <a:t>I</a:t>
            </a:r>
            <a:r>
              <a:rPr lang="en-US" sz="1700" b="0" i="0" u="none" strike="noStrike" cap="none">
                <a:solidFill>
                  <a:schemeClr val="dk1"/>
                </a:solidFill>
                <a:latin typeface="PT Sans"/>
                <a:ea typeface="PT Sans"/>
                <a:cs typeface="PT Sans"/>
                <a:sym typeface="PT Sans"/>
              </a:rPr>
              <a:t>ndependent, all boys, K-12 school, currently offering PYP and DP, moving to add MYP</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Multicultural day population; boarding population hails from more than 20 countries</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19% of students from Grade 5 up receive financial assistance</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5-year high school, offering OSSD courses Grade 9-11 (taught to students one year ahead)</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750 students in Upper School (Grades 8-12)</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In last 2 years of high school, all students enrolled in both IB and OSSD (average of 2-6 students with special circumstances take IB courses rather than full diploma)</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Typically, approximately 150 students in each graduating class; 25-30% class matriculates at universities outside Canada</a:t>
            </a:r>
          </a:p>
          <a:p>
            <a:pPr marL="216000" marR="0" lvl="0" indent="-216000" algn="l" rtl="0">
              <a:lnSpc>
                <a:spcPct val="90000"/>
              </a:lnSpc>
              <a:spcBef>
                <a:spcPts val="300"/>
              </a:spcBef>
              <a:buClr>
                <a:schemeClr val="accent1"/>
              </a:buClr>
              <a:buSzPct val="140000"/>
              <a:buFont typeface="Arial"/>
              <a:buNone/>
            </a:pPr>
            <a:endParaRPr sz="18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633275" y="1238399"/>
            <a:ext cx="9949200" cy="5424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Nature of the Academic Program:</a:t>
            </a:r>
          </a:p>
        </p:txBody>
      </p:sp>
      <p:sp>
        <p:nvSpPr>
          <p:cNvPr id="227" name="Shape 227"/>
          <p:cNvSpPr txBox="1">
            <a:spLocks noGrp="1"/>
          </p:cNvSpPr>
          <p:nvPr>
            <p:ph type="body" idx="1"/>
          </p:nvPr>
        </p:nvSpPr>
        <p:spPr>
          <a:xfrm>
            <a:off x="1633275" y="2011325"/>
            <a:ext cx="9949200" cy="4146900"/>
          </a:xfrm>
          <a:prstGeom prst="rect">
            <a:avLst/>
          </a:prstGeom>
          <a:noFill/>
          <a:ln>
            <a:noFill/>
          </a:ln>
        </p:spPr>
        <p:txBody>
          <a:bodyPr lIns="0" tIns="0" rIns="0" bIns="0" anchor="t" anchorCtr="0">
            <a:noAutofit/>
          </a:bodyPr>
          <a:lstStyle/>
          <a:p>
            <a:pPr marL="216000" marR="0" lvl="0" indent="-163929" algn="l" rtl="0">
              <a:lnSpc>
                <a:spcPct val="90000"/>
              </a:lnSpc>
              <a:spcBef>
                <a:spcPts val="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All IB courses run 2 years, with affiliated OSSD credits and final grades awarded at end of 2-year program</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TOK is delivered through class time equivalent to half instructional time for SL subjects over the two years of the program; IDC4U credit awarded</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Aside from one or two classes devoted to "inquiry," there is currently no formal link between TOK and EE</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EE is stand-alone exercise with workshops on various topics run by library, centre for learning and subject departments; students receive equivalent of 1 week relief from class time to undertake final stages of research and writing; EE completed by end of DP1 </a:t>
            </a:r>
          </a:p>
          <a:p>
            <a:pPr marL="216000" marR="0" lvl="0" indent="-216000" algn="l" rtl="0">
              <a:lnSpc>
                <a:spcPct val="90000"/>
              </a:lnSpc>
              <a:spcBef>
                <a:spcPts val="300"/>
              </a:spcBef>
              <a:spcAft>
                <a:spcPts val="0"/>
              </a:spcAft>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a:p>
            <a:pPr marL="216000" marR="0" lvl="0" indent="-163929" algn="l" rtl="0">
              <a:lnSpc>
                <a:spcPct val="90000"/>
              </a:lnSpc>
              <a:spcBef>
                <a:spcPts val="300"/>
              </a:spcBef>
              <a:spcAft>
                <a:spcPts val="0"/>
              </a:spcAft>
              <a:buClr>
                <a:schemeClr val="accent1"/>
              </a:buClr>
              <a:buSzPct val="100000"/>
              <a:buFont typeface="Arial"/>
              <a:buChar char="•"/>
            </a:pPr>
            <a:r>
              <a:rPr lang="en-US" sz="1700" b="0" i="0" u="none" strike="noStrike" cap="none">
                <a:solidFill>
                  <a:schemeClr val="dk1"/>
                </a:solidFill>
                <a:latin typeface="PT Sans"/>
                <a:ea typeface="PT Sans"/>
                <a:cs typeface="PT Sans"/>
                <a:sym typeface="PT Sans"/>
              </a:rPr>
              <a:t>No OSSD credit awarded for EE; biggest challenges faced are a) finding enough supervisors for in-demand subjects b) ensuring that students find time in their busy schedules to devote time needed to produce work commensurate with their ability </a:t>
            </a:r>
          </a:p>
          <a:p>
            <a:pPr marL="216000" marR="0" lvl="0" indent="-216000" algn="l" rtl="0">
              <a:lnSpc>
                <a:spcPct val="90000"/>
              </a:lnSpc>
              <a:spcBef>
                <a:spcPts val="300"/>
              </a:spcBef>
              <a:buClr>
                <a:schemeClr val="accent1"/>
              </a:buClr>
              <a:buSzPct val="148235"/>
              <a:buFont typeface="Arial"/>
              <a:buNone/>
            </a:pPr>
            <a:endParaRPr sz="17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descr="https://lh6.googleusercontent.com/6U4ljY5C9LtXJNdkPIOgU6Bgh082gcE-JFBb9Ei_e4FAmzHDyxWsFtW91Ah4GTDRhFmrv9wmCU-E8QnTwBzOeA-hCwyvmaZjRM-zv3gnPNpmyNaCK5TpEfXx_hpm1nyPapRVIgFy"/>
          <p:cNvPicPr preferRelativeResize="0"/>
          <p:nvPr/>
        </p:nvPicPr>
        <p:blipFill rotWithShape="1">
          <a:blip r:embed="rId3">
            <a:alphaModFix/>
          </a:blip>
          <a:srcRect/>
          <a:stretch/>
        </p:blipFill>
        <p:spPr>
          <a:xfrm>
            <a:off x="2506532" y="688489"/>
            <a:ext cx="7143076" cy="589244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633275" y="1238395"/>
            <a:ext cx="9949200" cy="4893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Reporting</a:t>
            </a:r>
          </a:p>
        </p:txBody>
      </p:sp>
      <p:sp>
        <p:nvSpPr>
          <p:cNvPr id="238" name="Shape 238"/>
          <p:cNvSpPr txBox="1">
            <a:spLocks noGrp="1"/>
          </p:cNvSpPr>
          <p:nvPr>
            <p:ph type="body" idx="1"/>
          </p:nvPr>
        </p:nvSpPr>
        <p:spPr>
          <a:xfrm>
            <a:off x="1633275" y="1727700"/>
            <a:ext cx="9949200" cy="4182300"/>
          </a:xfrm>
          <a:prstGeom prst="rect">
            <a:avLst/>
          </a:prstGeom>
          <a:noFill/>
          <a:ln>
            <a:noFill/>
          </a:ln>
        </p:spPr>
        <p:txBody>
          <a:bodyPr lIns="0" tIns="0" rIns="0" bIns="0" anchor="t" anchorCtr="0">
            <a:noAutofit/>
          </a:bodyPr>
          <a:lstStyle/>
          <a:p>
            <a:pPr marL="216000" marR="0" lvl="0" indent="-157579" algn="l" rtl="0">
              <a:lnSpc>
                <a:spcPct val="90000"/>
              </a:lnSpc>
              <a:spcBef>
                <a:spcPts val="0"/>
              </a:spcBef>
              <a:spcAft>
                <a:spcPts val="0"/>
              </a:spcAft>
              <a:buClr>
                <a:schemeClr val="accent1"/>
              </a:buClr>
              <a:buSzPct val="100000"/>
              <a:buFont typeface="Arial"/>
              <a:buChar char="•"/>
            </a:pPr>
            <a:r>
              <a:rPr lang="en-US" sz="1600" b="0" i="0" u="none" strike="noStrike" cap="none">
                <a:solidFill>
                  <a:schemeClr val="dk1"/>
                </a:solidFill>
                <a:latin typeface="PT Sans"/>
                <a:ea typeface="PT Sans"/>
                <a:cs typeface="PT Sans"/>
                <a:sym typeface="PT Sans"/>
              </a:rPr>
              <a:t>All documents for DP courses honour content and approach required by IB while also conforming to expectations outlined in "Growing Success“</a:t>
            </a:r>
          </a:p>
          <a:p>
            <a:pPr marL="216000" marR="0" lvl="0" indent="-216000" algn="l" rtl="0">
              <a:lnSpc>
                <a:spcPct val="90000"/>
              </a:lnSpc>
              <a:spcBef>
                <a:spcPts val="300"/>
              </a:spcBef>
              <a:spcAft>
                <a:spcPts val="0"/>
              </a:spcAft>
              <a:buClr>
                <a:schemeClr val="accent1"/>
              </a:buClr>
              <a:buSzPct val="157500"/>
              <a:buFont typeface="Arial"/>
              <a:buNone/>
            </a:pPr>
            <a:endParaRPr sz="1600" b="0" i="0" u="none" strike="noStrike" cap="none">
              <a:solidFill>
                <a:schemeClr val="dk1"/>
              </a:solidFill>
              <a:latin typeface="PT Sans"/>
              <a:ea typeface="PT Sans"/>
              <a:cs typeface="PT Sans"/>
              <a:sym typeface="PT Sans"/>
            </a:endParaRPr>
          </a:p>
          <a:p>
            <a:pPr marL="216000" marR="0" lvl="0" indent="-157579" algn="l" rtl="0">
              <a:lnSpc>
                <a:spcPct val="90000"/>
              </a:lnSpc>
              <a:spcBef>
                <a:spcPts val="300"/>
              </a:spcBef>
              <a:spcAft>
                <a:spcPts val="0"/>
              </a:spcAft>
              <a:buClr>
                <a:schemeClr val="accent1"/>
              </a:buClr>
              <a:buSzPct val="100000"/>
              <a:buFont typeface="Arial"/>
              <a:buChar char="•"/>
            </a:pPr>
            <a:r>
              <a:rPr lang="en-US" sz="1600" b="0" i="0" u="none" strike="noStrike" cap="none">
                <a:solidFill>
                  <a:schemeClr val="dk1"/>
                </a:solidFill>
                <a:latin typeface="PT Sans"/>
                <a:ea typeface="PT Sans"/>
                <a:cs typeface="PT Sans"/>
                <a:sym typeface="PT Sans"/>
              </a:rPr>
              <a:t>Interim reports to parents use blend of MoE and IB learning skills; January and June reports show achievement using both IB and percentage grades</a:t>
            </a:r>
          </a:p>
          <a:p>
            <a:pPr marL="216000" marR="0" lvl="0" indent="-216000" algn="l" rtl="0">
              <a:lnSpc>
                <a:spcPct val="90000"/>
              </a:lnSpc>
              <a:spcBef>
                <a:spcPts val="300"/>
              </a:spcBef>
              <a:spcAft>
                <a:spcPts val="0"/>
              </a:spcAft>
              <a:buClr>
                <a:schemeClr val="accent1"/>
              </a:buClr>
              <a:buSzPct val="157500"/>
              <a:buFont typeface="Arial"/>
              <a:buNone/>
            </a:pPr>
            <a:endParaRPr sz="1600" b="0" i="0" u="none" strike="noStrike" cap="none">
              <a:solidFill>
                <a:schemeClr val="dk1"/>
              </a:solidFill>
              <a:latin typeface="PT Sans"/>
              <a:ea typeface="PT Sans"/>
              <a:cs typeface="PT Sans"/>
              <a:sym typeface="PT Sans"/>
            </a:endParaRPr>
          </a:p>
          <a:p>
            <a:pPr marL="216000" marR="0" lvl="0" indent="-157579" algn="l" rtl="0">
              <a:lnSpc>
                <a:spcPct val="90000"/>
              </a:lnSpc>
              <a:spcBef>
                <a:spcPts val="300"/>
              </a:spcBef>
              <a:spcAft>
                <a:spcPts val="0"/>
              </a:spcAft>
              <a:buClr>
                <a:schemeClr val="accent1"/>
              </a:buClr>
              <a:buSzPct val="100000"/>
              <a:buFont typeface="Arial"/>
              <a:buChar char="•"/>
            </a:pPr>
            <a:r>
              <a:rPr lang="en-US" sz="1600" b="0" i="0" u="none" strike="noStrike" cap="none">
                <a:solidFill>
                  <a:schemeClr val="dk1"/>
                </a:solidFill>
                <a:latin typeface="PT Sans"/>
                <a:ea typeface="PT Sans"/>
                <a:cs typeface="PT Sans"/>
                <a:sym typeface="PT Sans"/>
              </a:rPr>
              <a:t>Reporting Year 1-2 grades follows MoE percentage grades; in last 3 years of high school, grades reported in both 7 point scale and percentage grades using ToE</a:t>
            </a:r>
          </a:p>
          <a:p>
            <a:pPr marL="216000" marR="0" lvl="0" indent="-216000" algn="l" rtl="0">
              <a:lnSpc>
                <a:spcPct val="90000"/>
              </a:lnSpc>
              <a:spcBef>
                <a:spcPts val="300"/>
              </a:spcBef>
              <a:spcAft>
                <a:spcPts val="0"/>
              </a:spcAft>
              <a:buClr>
                <a:schemeClr val="accent1"/>
              </a:buClr>
              <a:buSzPct val="157500"/>
              <a:buFont typeface="Arial"/>
              <a:buNone/>
            </a:pPr>
            <a:endParaRPr sz="1600" b="0" i="0" u="none" strike="noStrike" cap="none">
              <a:solidFill>
                <a:schemeClr val="dk1"/>
              </a:solidFill>
              <a:latin typeface="PT Sans"/>
              <a:ea typeface="PT Sans"/>
              <a:cs typeface="PT Sans"/>
              <a:sym typeface="PT Sans"/>
            </a:endParaRPr>
          </a:p>
          <a:p>
            <a:pPr marL="216000" marR="0" lvl="0" indent="-157579" algn="l" rtl="0">
              <a:lnSpc>
                <a:spcPct val="90000"/>
              </a:lnSpc>
              <a:spcBef>
                <a:spcPts val="300"/>
              </a:spcBef>
              <a:spcAft>
                <a:spcPts val="0"/>
              </a:spcAft>
              <a:buClr>
                <a:schemeClr val="accent1"/>
              </a:buClr>
              <a:buSzPct val="100000"/>
              <a:buFont typeface="Arial"/>
              <a:buChar char="•"/>
            </a:pPr>
            <a:r>
              <a:rPr lang="en-US" sz="1600" b="0" i="0" u="none" strike="noStrike" cap="none">
                <a:solidFill>
                  <a:schemeClr val="dk1"/>
                </a:solidFill>
                <a:latin typeface="PT Sans"/>
                <a:ea typeface="PT Sans"/>
                <a:cs typeface="PT Sans"/>
                <a:sym typeface="PT Sans"/>
              </a:rPr>
              <a:t>For reporting interim grades in DP to universities, our transcripts show performance in IB and OSSD courses (1-7; 1-100) in June of DP1, January and April of DP2 </a:t>
            </a:r>
          </a:p>
          <a:p>
            <a:pPr marL="216000" marR="0" lvl="0" indent="-216000" algn="l" rtl="0">
              <a:lnSpc>
                <a:spcPct val="90000"/>
              </a:lnSpc>
              <a:spcBef>
                <a:spcPts val="300"/>
              </a:spcBef>
              <a:spcAft>
                <a:spcPts val="0"/>
              </a:spcAft>
              <a:buClr>
                <a:schemeClr val="accent1"/>
              </a:buClr>
              <a:buSzPct val="157500"/>
              <a:buFont typeface="Arial"/>
              <a:buNone/>
            </a:pPr>
            <a:endParaRPr sz="1600" b="0" i="0" u="none" strike="noStrike" cap="none">
              <a:solidFill>
                <a:schemeClr val="dk1"/>
              </a:solidFill>
              <a:latin typeface="PT Sans"/>
              <a:ea typeface="PT Sans"/>
              <a:cs typeface="PT Sans"/>
              <a:sym typeface="PT Sans"/>
            </a:endParaRPr>
          </a:p>
          <a:p>
            <a:pPr marL="216000" marR="0" lvl="0" indent="-157579" algn="l" rtl="0">
              <a:lnSpc>
                <a:spcPct val="90000"/>
              </a:lnSpc>
              <a:spcBef>
                <a:spcPts val="300"/>
              </a:spcBef>
              <a:spcAft>
                <a:spcPts val="0"/>
              </a:spcAft>
              <a:buClr>
                <a:schemeClr val="accent1"/>
              </a:buClr>
              <a:buSzPct val="100000"/>
              <a:buFont typeface="Arial"/>
              <a:buChar char="•"/>
            </a:pPr>
            <a:r>
              <a:rPr lang="en-US" sz="1600" b="0" i="0" u="none" strike="noStrike" cap="none">
                <a:solidFill>
                  <a:schemeClr val="dk1"/>
                </a:solidFill>
                <a:latin typeface="PT Sans"/>
                <a:ea typeface="PT Sans"/>
                <a:cs typeface="PT Sans"/>
                <a:sym typeface="PT Sans"/>
              </a:rPr>
              <a:t>Grades sent to UK and US universities in fall and winter are based on record of achievement in program to that point (no adjustment to "predict" performance); predicted grades sent to IB in April based on record of achievement to that point (April report card)</a:t>
            </a:r>
          </a:p>
          <a:p>
            <a:pPr marL="216000" marR="0" lvl="0" indent="-216000" algn="l" rtl="0">
              <a:lnSpc>
                <a:spcPct val="90000"/>
              </a:lnSpc>
              <a:spcBef>
                <a:spcPts val="300"/>
              </a:spcBef>
              <a:spcAft>
                <a:spcPts val="0"/>
              </a:spcAft>
              <a:buClr>
                <a:schemeClr val="accent1"/>
              </a:buClr>
              <a:buSzPct val="157500"/>
              <a:buFont typeface="Arial"/>
              <a:buNone/>
            </a:pPr>
            <a:endParaRPr sz="1600" b="0" i="0" u="none" strike="noStrike" cap="none">
              <a:solidFill>
                <a:schemeClr val="dk1"/>
              </a:solidFill>
              <a:latin typeface="PT Sans"/>
              <a:ea typeface="PT Sans"/>
              <a:cs typeface="PT Sans"/>
              <a:sym typeface="PT Sans"/>
            </a:endParaRPr>
          </a:p>
          <a:p>
            <a:pPr marL="216000" marR="0" lvl="0" indent="-157579" algn="l" rtl="0">
              <a:lnSpc>
                <a:spcPct val="90000"/>
              </a:lnSpc>
              <a:spcBef>
                <a:spcPts val="300"/>
              </a:spcBef>
              <a:spcAft>
                <a:spcPts val="0"/>
              </a:spcAft>
              <a:buClr>
                <a:schemeClr val="accent1"/>
              </a:buClr>
              <a:buSzPct val="100000"/>
              <a:buFont typeface="Arial"/>
              <a:buChar char="•"/>
            </a:pPr>
            <a:r>
              <a:rPr lang="en-US" sz="1600" b="0" i="0" u="none" strike="noStrike" cap="none">
                <a:solidFill>
                  <a:schemeClr val="dk1"/>
                </a:solidFill>
                <a:latin typeface="PT Sans"/>
                <a:ea typeface="PT Sans"/>
                <a:cs typeface="PT Sans"/>
                <a:sym typeface="PT Sans"/>
              </a:rPr>
              <a:t>70% of final OSSD grade based on April report card in DP2; 30% on final IB results in July</a:t>
            </a:r>
          </a:p>
          <a:p>
            <a:pPr marL="0" marR="0" lvl="0" indent="0" algn="l" rtl="0">
              <a:lnSpc>
                <a:spcPct val="90000"/>
              </a:lnSpc>
              <a:spcBef>
                <a:spcPts val="300"/>
              </a:spcBef>
              <a:buClr>
                <a:schemeClr val="accent1"/>
              </a:buClr>
              <a:buSzPct val="25000"/>
              <a:buFont typeface="Arial"/>
              <a:buNone/>
            </a:pPr>
            <a:r>
              <a:rPr lang="en-US" sz="1800" b="0" i="0" u="none" strike="noStrike" cap="none">
                <a:solidFill>
                  <a:schemeClr val="dk1"/>
                </a:solidFill>
                <a:latin typeface="PT Sans"/>
                <a:ea typeface="PT Sans"/>
                <a:cs typeface="PT Sans"/>
                <a:sym typeface="PT Sans"/>
              </a:rPr>
              <a:t/>
            </a:r>
            <a:br>
              <a:rPr lang="en-US" sz="1800" b="0" i="0" u="none" strike="noStrike" cap="none">
                <a:solidFill>
                  <a:schemeClr val="dk1"/>
                </a:solidFill>
                <a:latin typeface="PT Sans"/>
                <a:ea typeface="PT Sans"/>
                <a:cs typeface="PT Sans"/>
                <a:sym typeface="PT Sans"/>
              </a:rPr>
            </a:br>
            <a:endParaRPr lang="en-US" sz="18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633275" y="1238395"/>
            <a:ext cx="9949200" cy="57809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Biggest Challenges and Solutions at UCC</a:t>
            </a:r>
          </a:p>
        </p:txBody>
      </p:sp>
      <p:sp>
        <p:nvSpPr>
          <p:cNvPr id="244" name="Shape 244"/>
          <p:cNvSpPr txBox="1">
            <a:spLocks noGrp="1"/>
          </p:cNvSpPr>
          <p:nvPr>
            <p:ph type="body" idx="1"/>
          </p:nvPr>
        </p:nvSpPr>
        <p:spPr>
          <a:xfrm>
            <a:off x="1633275" y="1940450"/>
            <a:ext cx="9949200" cy="4250700"/>
          </a:xfrm>
          <a:prstGeom prst="rect">
            <a:avLst/>
          </a:prstGeom>
          <a:noFill/>
          <a:ln>
            <a:noFill/>
          </a:ln>
        </p:spPr>
        <p:txBody>
          <a:bodyPr lIns="0" tIns="0" rIns="0" bIns="0" anchor="t" anchorCtr="0">
            <a:noAutofit/>
          </a:bodyPr>
          <a:lstStyle/>
          <a:p>
            <a:pPr marL="216000" marR="0" lvl="0" indent="-209650" algn="l" rtl="0">
              <a:lnSpc>
                <a:spcPct val="90000"/>
              </a:lnSpc>
              <a:spcBef>
                <a:spcPts val="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5 year high school program creates OSSD challenges for students admitted after Year 1 (Have developed individualized program that allows students to challenge for additional credits)</a:t>
            </a:r>
          </a:p>
          <a:p>
            <a:pPr marL="0" marR="0" lvl="0" indent="0" algn="l" rtl="0">
              <a:lnSpc>
                <a:spcPct val="90000"/>
              </a:lnSpc>
              <a:spcBef>
                <a:spcPts val="300"/>
              </a:spcBef>
              <a:spcAft>
                <a:spcPts val="0"/>
              </a:spcAft>
              <a:buClr>
                <a:schemeClr val="accent1"/>
              </a:buClr>
              <a:buSzPct val="25000"/>
              <a:buFont typeface="Arial"/>
              <a:buNone/>
            </a:pPr>
            <a:endParaRPr sz="2000" b="0" i="0" u="none" strike="noStrike" cap="none">
              <a:solidFill>
                <a:schemeClr val="dk1"/>
              </a:solidFill>
              <a:latin typeface="PT Sans"/>
              <a:ea typeface="PT Sans"/>
              <a:cs typeface="PT Sans"/>
              <a:sym typeface="PT Sans"/>
            </a:endParaRPr>
          </a:p>
          <a:p>
            <a:pPr marL="216000" marR="0" lvl="0" indent="-20965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Extensive extracurricular commitments of students makes balancing 2 curricula difficult (Provide support in time management through house advising and Centre for Learning)</a:t>
            </a:r>
          </a:p>
          <a:p>
            <a:pPr marL="0" marR="0" lvl="0" indent="0" algn="l" rtl="0">
              <a:lnSpc>
                <a:spcPct val="90000"/>
              </a:lnSpc>
              <a:spcBef>
                <a:spcPts val="300"/>
              </a:spcBef>
              <a:spcAft>
                <a:spcPts val="0"/>
              </a:spcAft>
              <a:buClr>
                <a:schemeClr val="accent1"/>
              </a:buClr>
              <a:buSzPct val="25000"/>
              <a:buFont typeface="Arial"/>
              <a:buNone/>
            </a:pPr>
            <a:endParaRPr sz="2000" b="0" i="0" u="none" strike="noStrike" cap="none">
              <a:solidFill>
                <a:schemeClr val="dk1"/>
              </a:solidFill>
              <a:latin typeface="PT Sans"/>
              <a:ea typeface="PT Sans"/>
              <a:cs typeface="PT Sans"/>
              <a:sym typeface="PT Sans"/>
            </a:endParaRPr>
          </a:p>
          <a:p>
            <a:pPr marL="216000" marR="0" lvl="0" indent="-20965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Timing of IB exams compromises extracurricular activities, especially athletics, in spring term (Athletic director tries to schedule to reduce impact when possible)</a:t>
            </a:r>
          </a:p>
          <a:p>
            <a:pPr marL="0" marR="0" lvl="0" indent="0" algn="l" rtl="0">
              <a:lnSpc>
                <a:spcPct val="90000"/>
              </a:lnSpc>
              <a:spcBef>
                <a:spcPts val="300"/>
              </a:spcBef>
              <a:spcAft>
                <a:spcPts val="0"/>
              </a:spcAft>
              <a:buClr>
                <a:schemeClr val="accent1"/>
              </a:buClr>
              <a:buSzPct val="25000"/>
              <a:buFont typeface="Arial"/>
              <a:buNone/>
            </a:pPr>
            <a:endParaRPr sz="2000" b="0" i="0" u="none" strike="noStrike" cap="none">
              <a:solidFill>
                <a:schemeClr val="dk1"/>
              </a:solidFill>
              <a:latin typeface="PT Sans"/>
              <a:ea typeface="PT Sans"/>
              <a:cs typeface="PT Sans"/>
              <a:sym typeface="PT Sans"/>
            </a:endParaRPr>
          </a:p>
          <a:p>
            <a:pPr marL="216000" marR="0" lvl="0" indent="-209650" algn="l" rtl="0">
              <a:lnSpc>
                <a:spcPct val="90000"/>
              </a:lnSpc>
              <a:spcBef>
                <a:spcPts val="300"/>
              </a:spcBef>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Limited understanding of the IB Diploma requirements by some parents (Offer detailed explanation through academic program guide and various parent information evenings)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p:nvPr>
        </p:nvSpPr>
        <p:spPr>
          <a:xfrm>
            <a:off x="2209800" y="3427412"/>
            <a:ext cx="7772400" cy="1831975"/>
          </a:xfrm>
          <a:prstGeom prst="rect">
            <a:avLst/>
          </a:prstGeom>
          <a:noFill/>
          <a:ln>
            <a:noFill/>
          </a:ln>
        </p:spPr>
        <p:txBody>
          <a:bodyPr lIns="0" tIns="0" rIns="0" bIns="0" anchor="t" anchorCtr="0">
            <a:noAutofit/>
          </a:bodyPr>
          <a:lstStyle/>
          <a:p>
            <a:pPr marL="0" marR="0" lvl="0" indent="0" algn="ctr" rtl="0">
              <a:lnSpc>
                <a:spcPct val="90000"/>
              </a:lnSpc>
              <a:spcBef>
                <a:spcPts val="0"/>
              </a:spcBef>
              <a:buClr>
                <a:srgbClr val="1AB7EA"/>
              </a:buClr>
              <a:buSzPct val="25000"/>
              <a:buFont typeface="PT Sans"/>
              <a:buNone/>
            </a:pPr>
            <a:r>
              <a:rPr lang="en-US" sz="3200" b="1" i="0" u="none" strike="noStrike" cap="none">
                <a:solidFill>
                  <a:srgbClr val="1AB7EA"/>
                </a:solidFill>
                <a:latin typeface="PT Sans"/>
                <a:ea typeface="PT Sans"/>
                <a:cs typeface="PT Sans"/>
                <a:sym typeface="PT Sans"/>
              </a:rPr>
              <a:t>Weston Collegiate Institute</a:t>
            </a:r>
          </a:p>
        </p:txBody>
      </p:sp>
      <p:sp>
        <p:nvSpPr>
          <p:cNvPr id="250" name="Shape 250"/>
          <p:cNvSpPr txBox="1">
            <a:spLocks noGrp="1"/>
          </p:cNvSpPr>
          <p:nvPr>
            <p:ph type="subTitle" idx="1"/>
          </p:nvPr>
        </p:nvSpPr>
        <p:spPr>
          <a:xfrm>
            <a:off x="2895600" y="4343400"/>
            <a:ext cx="6400799" cy="1295400"/>
          </a:xfrm>
          <a:prstGeom prst="rect">
            <a:avLst/>
          </a:prstGeom>
          <a:noFill/>
          <a:ln>
            <a:noFill/>
          </a:ln>
        </p:spPr>
        <p:txBody>
          <a:bodyPr lIns="0" tIns="0" rIns="0" bIns="0" anchor="b" anchorCtr="0">
            <a:noAutofit/>
          </a:bodyPr>
          <a:lstStyle/>
          <a:p>
            <a:pPr marL="0" marR="0" lvl="0" indent="0" algn="ctr" rtl="0">
              <a:lnSpc>
                <a:spcPct val="90000"/>
              </a:lnSpc>
              <a:spcBef>
                <a:spcPts val="0"/>
              </a:spcBef>
              <a:buClr>
                <a:schemeClr val="accent1"/>
              </a:buClr>
              <a:buSzPct val="25000"/>
              <a:buFont typeface="Arial"/>
              <a:buNone/>
            </a:pPr>
            <a:endParaRPr sz="135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Arial"/>
              <a:buNone/>
            </a:pPr>
            <a:r>
              <a:rPr lang="en-US" sz="3600" b="1" i="0" u="none" strike="noStrike" cap="none">
                <a:solidFill>
                  <a:srgbClr val="1AB7EA"/>
                </a:solidFill>
                <a:latin typeface="Arial"/>
                <a:ea typeface="Arial"/>
                <a:cs typeface="Arial"/>
                <a:sym typeface="Arial"/>
              </a:rPr>
              <a:t>School Profile</a:t>
            </a:r>
          </a:p>
        </p:txBody>
      </p:sp>
      <p:sp>
        <p:nvSpPr>
          <p:cNvPr id="256" name="Shape 256"/>
          <p:cNvSpPr txBox="1">
            <a:spLocks noGrp="1"/>
          </p:cNvSpPr>
          <p:nvPr>
            <p:ph type="body" idx="1"/>
          </p:nvPr>
        </p:nvSpPr>
        <p:spPr>
          <a:xfrm>
            <a:off x="1633283" y="1905000"/>
            <a:ext cx="8229600" cy="4953000"/>
          </a:xfrm>
          <a:prstGeom prst="rect">
            <a:avLst/>
          </a:prstGeom>
          <a:noFill/>
          <a:ln>
            <a:noFill/>
          </a:ln>
        </p:spPr>
        <p:txBody>
          <a:bodyPr lIns="0" tIns="0" rIns="0" bIns="0" anchor="t" anchorCtr="0">
            <a:noAutofit/>
          </a:bodyPr>
          <a:lstStyle/>
          <a:p>
            <a:pPr marL="216000" marR="0" lvl="0" indent="-216000" algn="l" rtl="0">
              <a:lnSpc>
                <a:spcPct val="90000"/>
              </a:lnSpc>
              <a:spcBef>
                <a:spcPts val="0"/>
              </a:spcBef>
              <a:spcAft>
                <a:spcPts val="0"/>
              </a:spcAft>
              <a:buClr>
                <a:schemeClr val="accent1"/>
              </a:buClr>
              <a:buSzPct val="140000"/>
              <a:buFont typeface="Arial"/>
              <a:buNone/>
            </a:pPr>
            <a:endParaRPr sz="2400" b="1" i="0" u="none" strike="noStrike" cap="none">
              <a:solidFill>
                <a:schemeClr val="dk1"/>
              </a:solidFill>
              <a:latin typeface="PT Sans"/>
              <a:ea typeface="PT Sans"/>
              <a:cs typeface="PT Sans"/>
              <a:sym typeface="PT Sans"/>
            </a:endParaRPr>
          </a:p>
          <a:p>
            <a:pPr marL="216000" marR="0" lvl="0" indent="-216000" algn="l" rtl="0">
              <a:lnSpc>
                <a:spcPct val="90000"/>
              </a:lnSpc>
              <a:spcBef>
                <a:spcPts val="0"/>
              </a:spcBef>
              <a:spcAft>
                <a:spcPts val="0"/>
              </a:spcAft>
              <a:buClr>
                <a:schemeClr val="accent1"/>
              </a:buClr>
              <a:buSzPct val="140000"/>
              <a:buFont typeface="Arial"/>
              <a:buChar char="•"/>
            </a:pPr>
            <a:r>
              <a:rPr lang="en-US" sz="2400" b="1" i="0" u="none" strike="noStrike" cap="none">
                <a:solidFill>
                  <a:schemeClr val="dk1"/>
                </a:solidFill>
                <a:latin typeface="PT Sans"/>
                <a:ea typeface="PT Sans"/>
                <a:cs typeface="PT Sans"/>
                <a:sym typeface="PT Sans"/>
              </a:rPr>
              <a:t>School Type: </a:t>
            </a:r>
            <a:r>
              <a:rPr lang="en-US" sz="2400" b="0" i="0" u="none" strike="noStrike" cap="none">
                <a:solidFill>
                  <a:schemeClr val="dk1"/>
                </a:solidFill>
                <a:latin typeface="PT Sans"/>
                <a:ea typeface="PT Sans"/>
                <a:cs typeface="PT Sans"/>
                <a:sym typeface="PT Sans"/>
              </a:rPr>
              <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Public Day School – Toronto District School Board (TDSB)</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Full Year (Non-Semester)</a:t>
            </a:r>
          </a:p>
          <a:p>
            <a:pPr marL="216000" marR="0" lvl="0" indent="-216000" algn="l" rtl="0">
              <a:lnSpc>
                <a:spcPct val="90000"/>
              </a:lnSpc>
              <a:spcBef>
                <a:spcPts val="0"/>
              </a:spcBef>
              <a:spcAft>
                <a:spcPts val="0"/>
              </a:spcAft>
              <a:buClr>
                <a:schemeClr val="accent1"/>
              </a:buClr>
              <a:buSzPct val="140000"/>
              <a:buFont typeface="Arial"/>
              <a:buNone/>
            </a:pPr>
            <a:endParaRPr sz="2400" b="0" i="0" u="none" strike="noStrike" cap="none">
              <a:solidFill>
                <a:schemeClr val="dk1"/>
              </a:solidFill>
              <a:latin typeface="PT Sans"/>
              <a:ea typeface="PT Sans"/>
              <a:cs typeface="PT Sans"/>
              <a:sym typeface="PT Sans"/>
            </a:endParaRPr>
          </a:p>
          <a:p>
            <a:pPr marL="216000" marR="0" lvl="0" indent="-216000" algn="l" rtl="0">
              <a:lnSpc>
                <a:spcPct val="90000"/>
              </a:lnSpc>
              <a:spcBef>
                <a:spcPts val="0"/>
              </a:spcBef>
              <a:buClr>
                <a:schemeClr val="accent1"/>
              </a:buClr>
              <a:buSzPct val="140000"/>
              <a:buFont typeface="Arial"/>
              <a:buChar char="•"/>
            </a:pPr>
            <a:r>
              <a:rPr lang="en-US" sz="2400" b="1" i="0" u="none" strike="noStrike" cap="none">
                <a:solidFill>
                  <a:schemeClr val="dk1"/>
                </a:solidFill>
                <a:latin typeface="PT Sans"/>
                <a:ea typeface="PT Sans"/>
                <a:cs typeface="PT Sans"/>
                <a:sym typeface="PT Sans"/>
              </a:rPr>
              <a:t>Demographics: </a:t>
            </a:r>
            <a:br>
              <a:rPr lang="en-US" sz="2400" b="1"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900 students (225 IB students)</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Cultural Diversity (&gt; 80 different cultures)</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60% family primary language other than English</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15% have lived in Canada less than 5 years</a:t>
            </a:r>
            <a:br>
              <a:rPr lang="en-US" sz="2400" b="0" i="0" u="none" strike="noStrike" cap="none">
                <a:solidFill>
                  <a:schemeClr val="dk1"/>
                </a:solidFill>
                <a:latin typeface="PT Sans"/>
                <a:ea typeface="PT Sans"/>
                <a:cs typeface="PT Sans"/>
                <a:sym typeface="PT Sans"/>
              </a:rPr>
            </a:br>
            <a:endParaRPr lang="en-US" sz="24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Arial"/>
              <a:buNone/>
            </a:pPr>
            <a:r>
              <a:rPr lang="en-US" sz="3600" b="1" i="0" u="none" strike="noStrike" cap="none">
                <a:solidFill>
                  <a:srgbClr val="1AB7EA"/>
                </a:solidFill>
                <a:latin typeface="Arial"/>
                <a:ea typeface="Arial"/>
                <a:cs typeface="Arial"/>
                <a:sym typeface="Arial"/>
              </a:rPr>
              <a:t>School Profile</a:t>
            </a:r>
          </a:p>
        </p:txBody>
      </p:sp>
      <p:sp>
        <p:nvSpPr>
          <p:cNvPr id="262" name="Shape 262"/>
          <p:cNvSpPr txBox="1">
            <a:spLocks noGrp="1"/>
          </p:cNvSpPr>
          <p:nvPr>
            <p:ph type="body" idx="1"/>
          </p:nvPr>
        </p:nvSpPr>
        <p:spPr>
          <a:xfrm>
            <a:off x="1633283" y="1999027"/>
            <a:ext cx="9949117" cy="3901844"/>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chemeClr val="accent1"/>
              </a:buClr>
              <a:buSzPct val="25000"/>
              <a:buFont typeface="Arial"/>
              <a:buNone/>
            </a:pPr>
            <a:endParaRPr sz="2400" b="1" i="0" u="none" strike="noStrike" cap="none">
              <a:solidFill>
                <a:schemeClr val="dk1"/>
              </a:solidFill>
              <a:latin typeface="PT Sans"/>
              <a:ea typeface="PT Sans"/>
              <a:cs typeface="PT Sans"/>
              <a:sym typeface="PT Sans"/>
            </a:endParaRPr>
          </a:p>
          <a:p>
            <a:pPr marL="216000" marR="0" lvl="0" indent="-216000" algn="l" rtl="0">
              <a:lnSpc>
                <a:spcPct val="90000"/>
              </a:lnSpc>
              <a:spcBef>
                <a:spcPts val="300"/>
              </a:spcBef>
              <a:spcAft>
                <a:spcPts val="0"/>
              </a:spcAft>
              <a:buClr>
                <a:schemeClr val="accent1"/>
              </a:buClr>
              <a:buSzPct val="140000"/>
              <a:buFont typeface="Arial"/>
              <a:buChar char="•"/>
            </a:pPr>
            <a:r>
              <a:rPr lang="en-US" sz="2400" b="1" i="0" u="none" strike="noStrike" cap="none">
                <a:solidFill>
                  <a:schemeClr val="dk1"/>
                </a:solidFill>
                <a:latin typeface="PT Sans"/>
                <a:ea typeface="PT Sans"/>
                <a:cs typeface="PT Sans"/>
                <a:sym typeface="PT Sans"/>
              </a:rPr>
              <a:t>School Pathways: </a:t>
            </a:r>
          </a:p>
          <a:p>
            <a:pPr marL="0" marR="0" lvl="0" indent="0" algn="l" rtl="0">
              <a:lnSpc>
                <a:spcPct val="90000"/>
              </a:lnSpc>
              <a:spcBef>
                <a:spcPts val="300"/>
              </a:spcBef>
              <a:spcAft>
                <a:spcPts val="0"/>
              </a:spcAft>
              <a:buClr>
                <a:schemeClr val="accent1"/>
              </a:buClr>
              <a:buSzPct val="25000"/>
              <a:buFont typeface="Arial"/>
              <a:buNone/>
            </a:pPr>
            <a:r>
              <a:rPr lang="en-US" sz="2400" b="1" i="0" u="none" strike="noStrike" cap="none">
                <a:solidFill>
                  <a:schemeClr val="dk1"/>
                </a:solidFill>
                <a:latin typeface="PT Sans"/>
                <a:ea typeface="PT Sans"/>
                <a:cs typeface="PT Sans"/>
                <a:sym typeface="PT Sans"/>
              </a:rPr>
              <a:t/>
            </a:r>
            <a:br>
              <a:rPr lang="en-US" sz="2400" b="1"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International Baccalaureate (IB)</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Two Specialist High School Major (SHSM)</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manufacturing and sports broadcasting</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Literacy Enrichment Academic Program (LEAP)</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Special Education – Autism program</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Co-operative Education (Co-op)</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Dual Credit</a:t>
            </a:r>
            <a:br>
              <a:rPr lang="en-US" sz="2400" b="0" i="0" u="none" strike="noStrike" cap="none">
                <a:solidFill>
                  <a:schemeClr val="dk1"/>
                </a:solidFill>
                <a:latin typeface="PT Sans"/>
                <a:ea typeface="PT Sans"/>
                <a:cs typeface="PT Sans"/>
                <a:sym typeface="PT Sans"/>
              </a:rPr>
            </a:br>
            <a:r>
              <a:rPr lang="en-US" sz="2400" b="0" i="0" u="none" strike="noStrike" cap="none">
                <a:solidFill>
                  <a:schemeClr val="dk1"/>
                </a:solidFill>
                <a:latin typeface="PT Sans"/>
                <a:ea typeface="PT Sans"/>
                <a:cs typeface="PT Sans"/>
                <a:sym typeface="PT Sans"/>
              </a:rPr>
              <a:t>e-Learning</a:t>
            </a:r>
          </a:p>
          <a:p>
            <a:pPr marL="0" marR="0" lvl="0" indent="0" algn="l" rtl="0">
              <a:lnSpc>
                <a:spcPct val="90000"/>
              </a:lnSpc>
              <a:spcBef>
                <a:spcPts val="300"/>
              </a:spcBef>
              <a:spcAft>
                <a:spcPts val="0"/>
              </a:spcAft>
              <a:buClr>
                <a:schemeClr val="accent1"/>
              </a:buClr>
              <a:buSzPct val="25000"/>
              <a:buFont typeface="Arial"/>
              <a:buNone/>
            </a:pPr>
            <a:endParaRPr sz="2400" b="0" i="0" u="none" strike="noStrike" cap="none">
              <a:solidFill>
                <a:schemeClr val="dk1"/>
              </a:solidFill>
              <a:latin typeface="PT Sans"/>
              <a:ea typeface="PT Sans"/>
              <a:cs typeface="PT Sans"/>
              <a:sym typeface="PT Sans"/>
            </a:endParaRPr>
          </a:p>
          <a:p>
            <a:pPr marL="0" marR="0" lvl="0" indent="0" algn="l" rtl="0">
              <a:lnSpc>
                <a:spcPct val="90000"/>
              </a:lnSpc>
              <a:spcBef>
                <a:spcPts val="300"/>
              </a:spcBef>
              <a:buClr>
                <a:schemeClr val="accent1"/>
              </a:buClr>
              <a:buSzPct val="25000"/>
              <a:buFont typeface="Arial"/>
              <a:buNone/>
            </a:pPr>
            <a:endParaRPr sz="24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Arial"/>
              <a:buNone/>
            </a:pPr>
            <a:r>
              <a:rPr lang="en-US" sz="3600" b="1" i="0" u="none" strike="noStrike" cap="none">
                <a:solidFill>
                  <a:srgbClr val="1AB7EA"/>
                </a:solidFill>
                <a:latin typeface="Arial"/>
                <a:ea typeface="Arial"/>
                <a:cs typeface="Arial"/>
                <a:sym typeface="Arial"/>
              </a:rPr>
              <a:t>School Profile</a:t>
            </a:r>
          </a:p>
        </p:txBody>
      </p:sp>
      <p:sp>
        <p:nvSpPr>
          <p:cNvPr id="268" name="Shape 268"/>
          <p:cNvSpPr txBox="1">
            <a:spLocks noGrp="1"/>
          </p:cNvSpPr>
          <p:nvPr>
            <p:ph type="body" idx="1"/>
          </p:nvPr>
        </p:nvSpPr>
        <p:spPr>
          <a:xfrm>
            <a:off x="1633283" y="1836867"/>
            <a:ext cx="8229600" cy="4876799"/>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chemeClr val="accent1"/>
              </a:buClr>
              <a:buSzPct val="25000"/>
              <a:buFont typeface="Arial"/>
              <a:buNone/>
            </a:pPr>
            <a:endParaRPr sz="2000" b="1" i="0" u="none" strike="noStrike" cap="none">
              <a:solidFill>
                <a:schemeClr val="dk1"/>
              </a:solidFill>
              <a:latin typeface="PT Sans"/>
              <a:ea typeface="PT Sans"/>
              <a:cs typeface="PT Sans"/>
              <a:sym typeface="PT Sans"/>
            </a:endParaRPr>
          </a:p>
          <a:p>
            <a:pPr marL="216000" marR="0" lvl="0" indent="-216000" algn="l" rtl="0">
              <a:lnSpc>
                <a:spcPct val="90000"/>
              </a:lnSpc>
              <a:spcBef>
                <a:spcPts val="300"/>
              </a:spcBef>
              <a:spcAft>
                <a:spcPts val="0"/>
              </a:spcAft>
              <a:buClr>
                <a:schemeClr val="accent1"/>
              </a:buClr>
              <a:buSzPct val="140000"/>
              <a:buFont typeface="Arial"/>
              <a:buChar char="•"/>
            </a:pPr>
            <a:r>
              <a:rPr lang="en-US" sz="2000" b="1" i="0" u="none" strike="noStrike" cap="none">
                <a:solidFill>
                  <a:schemeClr val="dk1"/>
                </a:solidFill>
                <a:latin typeface="PT Sans"/>
                <a:ea typeface="PT Sans"/>
                <a:cs typeface="PT Sans"/>
                <a:sym typeface="PT Sans"/>
              </a:rPr>
              <a:t>Graduation Requirements: </a:t>
            </a:r>
          </a:p>
          <a:p>
            <a:pPr marL="0" marR="0" lvl="0" indent="0" algn="l" rtl="0">
              <a:lnSpc>
                <a:spcPct val="90000"/>
              </a:lnSpc>
              <a:spcBef>
                <a:spcPts val="300"/>
              </a:spcBef>
              <a:spcAft>
                <a:spcPts val="0"/>
              </a:spcAft>
              <a:buClr>
                <a:schemeClr val="accent1"/>
              </a:buClr>
              <a:buSzPct val="25000"/>
              <a:buFont typeface="Arial"/>
              <a:buNone/>
            </a:pPr>
            <a:r>
              <a:rPr lang="en-US" sz="2000" b="0" i="0" u="none" strike="noStrike" cap="none">
                <a:solidFill>
                  <a:schemeClr val="dk1"/>
                </a:solidFill>
                <a:latin typeface="PT Sans"/>
                <a:ea typeface="PT Sans"/>
                <a:cs typeface="PT Sans"/>
                <a:sym typeface="PT Sans"/>
              </a:rPr>
              <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Ontario Secondary School Diploma (OSSD - 4 years)</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- 30 credits (18 compulsory, 12 choice)</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completion of 40 hours of community involvement</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completion of Ontario Literacy component (OSSLT)</a:t>
            </a:r>
            <a:br>
              <a:rPr lang="en-US" sz="2000" b="0" i="0" u="none" strike="noStrike" cap="none">
                <a:solidFill>
                  <a:schemeClr val="dk1"/>
                </a:solidFill>
                <a:latin typeface="PT Sans"/>
                <a:ea typeface="PT Sans"/>
                <a:cs typeface="PT Sans"/>
                <a:sym typeface="PT Sans"/>
              </a:rPr>
            </a:br>
            <a:endParaRPr lang="en-US" sz="2000" b="0" i="0" u="none" strike="noStrike" cap="none">
              <a:solidFill>
                <a:schemeClr val="dk1"/>
              </a:solidFill>
              <a:latin typeface="PT Sans"/>
              <a:ea typeface="PT Sans"/>
              <a:cs typeface="PT Sans"/>
              <a:sym typeface="PT Sans"/>
            </a:endParaRPr>
          </a:p>
          <a:p>
            <a:pPr marL="0" marR="0" lvl="0" indent="0" algn="l" rtl="0">
              <a:lnSpc>
                <a:spcPct val="90000"/>
              </a:lnSpc>
              <a:spcBef>
                <a:spcPts val="300"/>
              </a:spcBef>
              <a:spcAft>
                <a:spcPts val="0"/>
              </a:spcAft>
              <a:buClr>
                <a:schemeClr val="accent1"/>
              </a:buClr>
              <a:buSzPct val="25000"/>
              <a:buFont typeface="Arial"/>
              <a:buNone/>
            </a:pPr>
            <a:r>
              <a:rPr lang="en-US" sz="2000" b="0" i="0" u="none" strike="noStrike" cap="none">
                <a:solidFill>
                  <a:schemeClr val="dk1"/>
                </a:solidFill>
                <a:latin typeface="PT Sans"/>
                <a:ea typeface="PT Sans"/>
                <a:cs typeface="PT Sans"/>
                <a:sym typeface="PT Sans"/>
              </a:rPr>
              <a:t>       IB Diploma (DP – 2 years)</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Subject requirements - 6 subject areas – 3 SL, 3 HL</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Core requirements - Theory of Knowledge (ToK),</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Extended Essay (EE), </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Creativity, Action, Service (CAS)</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a:t>
            </a:r>
          </a:p>
          <a:p>
            <a:pPr marL="0" marR="0" lvl="0" indent="0" algn="l" rtl="0">
              <a:lnSpc>
                <a:spcPct val="90000"/>
              </a:lnSpc>
              <a:spcBef>
                <a:spcPts val="300"/>
              </a:spcBef>
              <a:spcAft>
                <a:spcPts val="0"/>
              </a:spcAft>
              <a:buClr>
                <a:schemeClr val="accent1"/>
              </a:buClr>
              <a:buSzPct val="25000"/>
              <a:buFont typeface="Arial"/>
              <a:buNone/>
            </a:pPr>
            <a:endParaRPr sz="2000" b="0" i="0" u="none" strike="noStrike" cap="none">
              <a:solidFill>
                <a:schemeClr val="dk1"/>
              </a:solidFill>
              <a:latin typeface="PT Sans"/>
              <a:ea typeface="PT Sans"/>
              <a:cs typeface="PT Sans"/>
              <a:sym typeface="PT Sans"/>
            </a:endParaRPr>
          </a:p>
          <a:p>
            <a:pPr marL="0" marR="0" lvl="0" indent="0" algn="l" rtl="0">
              <a:lnSpc>
                <a:spcPct val="90000"/>
              </a:lnSpc>
              <a:spcBef>
                <a:spcPts val="300"/>
              </a:spcBef>
              <a:buClr>
                <a:schemeClr val="accent1"/>
              </a:buClr>
              <a:buSzPct val="25000"/>
              <a:buFont typeface="Arial"/>
              <a:buNone/>
            </a:pPr>
            <a:endParaRPr sz="20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2209800" y="3269147"/>
            <a:ext cx="7772400" cy="1831975"/>
          </a:xfrm>
          <a:prstGeom prst="rect">
            <a:avLst/>
          </a:prstGeom>
          <a:noFill/>
          <a:ln>
            <a:noFill/>
          </a:ln>
        </p:spPr>
        <p:txBody>
          <a:bodyPr lIns="0" tIns="0" rIns="0" bIns="0" anchor="t" anchorCtr="0">
            <a:noAutofit/>
          </a:bodyPr>
          <a:lstStyle/>
          <a:p>
            <a:pPr marL="0" marR="0" lvl="0" indent="0" algn="ctr" rtl="0">
              <a:lnSpc>
                <a:spcPct val="90000"/>
              </a:lnSpc>
              <a:spcBef>
                <a:spcPts val="0"/>
              </a:spcBef>
              <a:buClr>
                <a:srgbClr val="1AB7EA"/>
              </a:buClr>
              <a:buSzPct val="25000"/>
              <a:buFont typeface="PT Sans"/>
              <a:buNone/>
            </a:pPr>
            <a:r>
              <a:rPr lang="en-US" sz="3200" b="1" i="0" u="none" strike="noStrike" cap="none">
                <a:solidFill>
                  <a:srgbClr val="1AB7EA"/>
                </a:solidFill>
                <a:latin typeface="PT Sans"/>
                <a:ea typeface="PT Sans"/>
                <a:cs typeface="PT Sans"/>
                <a:sym typeface="PT Sans"/>
              </a:rPr>
              <a:t>Juggling the IB and the OSSD</a:t>
            </a:r>
          </a:p>
        </p:txBody>
      </p:sp>
      <p:sp>
        <p:nvSpPr>
          <p:cNvPr id="168" name="Shape 168"/>
          <p:cNvSpPr txBox="1">
            <a:spLocks noGrp="1"/>
          </p:cNvSpPr>
          <p:nvPr>
            <p:ph type="subTitle" idx="1"/>
          </p:nvPr>
        </p:nvSpPr>
        <p:spPr>
          <a:xfrm>
            <a:off x="2895600" y="4343400"/>
            <a:ext cx="6400799" cy="1295400"/>
          </a:xfrm>
          <a:prstGeom prst="rect">
            <a:avLst/>
          </a:prstGeom>
          <a:noFill/>
          <a:ln>
            <a:noFill/>
          </a:ln>
        </p:spPr>
        <p:txBody>
          <a:bodyPr lIns="0" tIns="0" rIns="0" bIns="0" anchor="b"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1800" b="1" i="0" u="none" strike="noStrike" cap="none">
                <a:solidFill>
                  <a:schemeClr val="dk1"/>
                </a:solidFill>
                <a:latin typeface="PT Sans"/>
                <a:ea typeface="PT Sans"/>
                <a:cs typeface="PT Sans"/>
                <a:sym typeface="PT Sans"/>
              </a:rPr>
              <a:t>July 17, 2016</a:t>
            </a:r>
          </a:p>
          <a:p>
            <a:pPr marL="0" marR="0" lvl="0" indent="0" algn="ctr" rtl="0">
              <a:lnSpc>
                <a:spcPct val="90000"/>
              </a:lnSpc>
              <a:spcBef>
                <a:spcPts val="300"/>
              </a:spcBef>
              <a:spcAft>
                <a:spcPts val="0"/>
              </a:spcAft>
              <a:buClr>
                <a:schemeClr val="accent1"/>
              </a:buClr>
              <a:buSzPct val="25000"/>
              <a:buFont typeface="Arial"/>
              <a:buNone/>
            </a:pPr>
            <a:r>
              <a:rPr lang="en-US" sz="1800" b="1" i="0" u="none" strike="noStrike" cap="none">
                <a:solidFill>
                  <a:schemeClr val="dk1"/>
                </a:solidFill>
                <a:latin typeface="PT Sans"/>
                <a:ea typeface="PT Sans"/>
                <a:cs typeface="PT Sans"/>
                <a:sym typeface="PT Sans"/>
              </a:rPr>
              <a:t>Chestnut West</a:t>
            </a:r>
          </a:p>
          <a:p>
            <a:pPr marL="0" marR="0" lvl="0" indent="0" algn="ctr" rtl="0">
              <a:lnSpc>
                <a:spcPct val="90000"/>
              </a:lnSpc>
              <a:spcBef>
                <a:spcPts val="300"/>
              </a:spcBef>
              <a:buClr>
                <a:schemeClr val="accent1"/>
              </a:buClr>
              <a:buSzPct val="25000"/>
              <a:buFont typeface="Arial"/>
              <a:buNone/>
            </a:pPr>
            <a:r>
              <a:rPr lang="en-US" sz="1800" b="1" i="0" u="none" strike="noStrike" cap="none">
                <a:solidFill>
                  <a:schemeClr val="dk1"/>
                </a:solidFill>
                <a:latin typeface="PT Sans"/>
                <a:ea typeface="PT Sans"/>
                <a:cs typeface="PT Sans"/>
                <a:sym typeface="PT Sans"/>
              </a:rPr>
              <a:t>9:00am-10:15am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1981200" y="1752600"/>
            <a:ext cx="8229600" cy="4525963"/>
          </a:xfrm>
          <a:prstGeom prst="rect">
            <a:avLst/>
          </a:prstGeom>
          <a:noFill/>
          <a:ln>
            <a:noFill/>
          </a:ln>
        </p:spPr>
        <p:txBody>
          <a:bodyPr lIns="0" tIns="0" rIns="0" bIns="0" anchor="t" anchorCtr="0">
            <a:noAutofit/>
          </a:bodyPr>
          <a:lstStyle/>
          <a:p>
            <a:pPr marL="216000" marR="0" lvl="0" indent="-216000" algn="l" rtl="0">
              <a:lnSpc>
                <a:spcPct val="90000"/>
              </a:lnSpc>
              <a:spcBef>
                <a:spcPts val="0"/>
              </a:spcBef>
              <a:buClr>
                <a:schemeClr val="accent1"/>
              </a:buClr>
              <a:buSzPct val="140000"/>
              <a:buFont typeface="Arial"/>
              <a:buNone/>
            </a:pPr>
            <a:endParaRPr sz="1500" b="0" i="0" u="none" strike="noStrike" cap="none">
              <a:solidFill>
                <a:schemeClr val="dk1"/>
              </a:solidFill>
              <a:latin typeface="PT Sans"/>
              <a:ea typeface="PT Sans"/>
              <a:cs typeface="PT Sans"/>
              <a:sym typeface="PT Sans"/>
            </a:endParaRPr>
          </a:p>
        </p:txBody>
      </p:sp>
      <p:grpSp>
        <p:nvGrpSpPr>
          <p:cNvPr id="274" name="Shape 274"/>
          <p:cNvGrpSpPr/>
          <p:nvPr/>
        </p:nvGrpSpPr>
        <p:grpSpPr>
          <a:xfrm>
            <a:off x="2131987" y="470914"/>
            <a:ext cx="8719280" cy="5418380"/>
            <a:chOff x="417487" y="13714"/>
            <a:chExt cx="8719280" cy="5418380"/>
          </a:xfrm>
        </p:grpSpPr>
        <p:sp>
          <p:nvSpPr>
            <p:cNvPr id="275" name="Shape 275"/>
            <p:cNvSpPr/>
            <p:nvPr/>
          </p:nvSpPr>
          <p:spPr>
            <a:xfrm>
              <a:off x="2994091" y="1312862"/>
              <a:ext cx="2790707" cy="2816483"/>
            </a:xfrm>
            <a:prstGeom prst="ellipse">
              <a:avLst/>
            </a:prstGeom>
            <a:solidFill>
              <a:srgbClr val="7F7F7F"/>
            </a:solidFill>
            <a:ln w="25400"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6" name="Shape 276"/>
            <p:cNvSpPr txBox="1"/>
            <p:nvPr/>
          </p:nvSpPr>
          <p:spPr>
            <a:xfrm>
              <a:off x="3402780" y="1725326"/>
              <a:ext cx="1973327" cy="1991555"/>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SzPct val="25000"/>
                <a:buNone/>
              </a:pPr>
              <a:r>
                <a:rPr lang="en-US" sz="1800" b="0">
                  <a:solidFill>
                    <a:schemeClr val="lt1"/>
                  </a:solidFill>
                  <a:latin typeface="Arial"/>
                  <a:ea typeface="Arial"/>
                  <a:cs typeface="Arial"/>
                  <a:sym typeface="Arial"/>
                </a:rPr>
                <a:t>CORE</a:t>
              </a:r>
            </a:p>
            <a:p>
              <a:pPr marL="0" marR="0" lvl="0" indent="0" algn="ctr" rtl="0">
                <a:lnSpc>
                  <a:spcPct val="90000"/>
                </a:lnSpc>
                <a:spcBef>
                  <a:spcPts val="630"/>
                </a:spcBef>
                <a:spcAft>
                  <a:spcPts val="0"/>
                </a:spcAft>
                <a:buNone/>
              </a:pPr>
              <a:endParaRPr sz="1800" b="0">
                <a:solidFill>
                  <a:schemeClr val="lt1"/>
                </a:solidFill>
                <a:latin typeface="Arial"/>
                <a:ea typeface="Arial"/>
                <a:cs typeface="Arial"/>
                <a:sym typeface="Arial"/>
              </a:endParaRPr>
            </a:p>
            <a:p>
              <a:pPr marL="0" marR="0" lvl="0" indent="0" algn="ctr" rtl="0">
                <a:lnSpc>
                  <a:spcPct val="90000"/>
                </a:lnSpc>
                <a:spcBef>
                  <a:spcPts val="630"/>
                </a:spcBef>
                <a:spcAft>
                  <a:spcPts val="0"/>
                </a:spcAft>
                <a:buSzPct val="25000"/>
                <a:buNone/>
              </a:pPr>
              <a:r>
                <a:rPr lang="en-US" sz="1400" b="1">
                  <a:solidFill>
                    <a:schemeClr val="lt1"/>
                  </a:solidFill>
                  <a:latin typeface="Arial"/>
                  <a:ea typeface="Arial"/>
                  <a:cs typeface="Arial"/>
                  <a:sym typeface="Arial"/>
                </a:rPr>
                <a:t>Theory of Knowledge</a:t>
              </a:r>
              <a:r>
                <a:rPr lang="en-US" sz="1400" b="0">
                  <a:solidFill>
                    <a:schemeClr val="lt1"/>
                  </a:solidFill>
                  <a:latin typeface="Arial"/>
                  <a:ea typeface="Arial"/>
                  <a:cs typeface="Arial"/>
                  <a:sym typeface="Arial"/>
                </a:rPr>
                <a:t> </a:t>
              </a:r>
              <a:r>
                <a:rPr lang="en-US" sz="1200" b="0">
                  <a:solidFill>
                    <a:schemeClr val="lt1"/>
                  </a:solidFill>
                  <a:latin typeface="Arial"/>
                  <a:ea typeface="Arial"/>
                  <a:cs typeface="Arial"/>
                  <a:sym typeface="Arial"/>
                </a:rPr>
                <a:t>(</a:t>
              </a:r>
              <a:r>
                <a:rPr lang="en-US" sz="1400" b="0">
                  <a:solidFill>
                    <a:schemeClr val="lt1"/>
                  </a:solidFill>
                  <a:latin typeface="Arial"/>
                  <a:ea typeface="Arial"/>
                  <a:cs typeface="Arial"/>
                  <a:sym typeface="Arial"/>
                </a:rPr>
                <a:t>HZT4U7</a:t>
              </a:r>
              <a:r>
                <a:rPr lang="en-US" sz="1200" b="0">
                  <a:solidFill>
                    <a:schemeClr val="lt1"/>
                  </a:solidFill>
                  <a:latin typeface="Arial"/>
                  <a:ea typeface="Arial"/>
                  <a:cs typeface="Arial"/>
                  <a:sym typeface="Arial"/>
                </a:rPr>
                <a:t>) </a:t>
              </a:r>
              <a:r>
                <a:rPr lang="en-US" sz="1400" b="0">
                  <a:solidFill>
                    <a:schemeClr val="lt1"/>
                  </a:solidFill>
                  <a:latin typeface="Arial"/>
                  <a:ea typeface="Arial"/>
                  <a:cs typeface="Arial"/>
                  <a:sym typeface="Arial"/>
                </a:rPr>
                <a:t/>
              </a:r>
              <a:br>
                <a:rPr lang="en-US" sz="1400" b="0">
                  <a:solidFill>
                    <a:schemeClr val="lt1"/>
                  </a:solidFill>
                  <a:latin typeface="Arial"/>
                  <a:ea typeface="Arial"/>
                  <a:cs typeface="Arial"/>
                  <a:sym typeface="Arial"/>
                </a:rPr>
              </a:br>
              <a:r>
                <a:rPr lang="en-US" sz="1400" b="1">
                  <a:solidFill>
                    <a:schemeClr val="lt1"/>
                  </a:solidFill>
                  <a:latin typeface="Arial"/>
                  <a:ea typeface="Arial"/>
                  <a:cs typeface="Arial"/>
                  <a:sym typeface="Arial"/>
                </a:rPr>
                <a:t>Extended Essay</a:t>
              </a:r>
              <a:r>
                <a:rPr lang="en-US" sz="1200" b="1">
                  <a:solidFill>
                    <a:schemeClr val="lt1"/>
                  </a:solidFill>
                  <a:latin typeface="Arial"/>
                  <a:ea typeface="Arial"/>
                  <a:cs typeface="Arial"/>
                  <a:sym typeface="Arial"/>
                </a:rPr>
                <a:t/>
              </a:r>
              <a:br>
                <a:rPr lang="en-US" sz="1200" b="1">
                  <a:solidFill>
                    <a:schemeClr val="lt1"/>
                  </a:solidFill>
                  <a:latin typeface="Arial"/>
                  <a:ea typeface="Arial"/>
                  <a:cs typeface="Arial"/>
                  <a:sym typeface="Arial"/>
                </a:rPr>
              </a:br>
              <a:r>
                <a:rPr lang="en-US" sz="1400" b="1">
                  <a:solidFill>
                    <a:schemeClr val="lt1"/>
                  </a:solidFill>
                  <a:latin typeface="Arial"/>
                  <a:ea typeface="Arial"/>
                  <a:cs typeface="Arial"/>
                  <a:sym typeface="Arial"/>
                </a:rPr>
                <a:t>Creativity, Action, Service</a:t>
              </a:r>
              <a:r>
                <a:rPr lang="en-US" sz="1400" b="1">
                  <a:solidFill>
                    <a:srgbClr val="000000"/>
                  </a:solidFill>
                  <a:latin typeface="Arial"/>
                  <a:ea typeface="Arial"/>
                  <a:cs typeface="Arial"/>
                  <a:sym typeface="Arial"/>
                </a:rPr>
                <a:t> </a:t>
              </a:r>
            </a:p>
            <a:p>
              <a:pPr marL="0" marR="0" lvl="0" indent="0" algn="ctr" rtl="0">
                <a:lnSpc>
                  <a:spcPct val="90000"/>
                </a:lnSpc>
                <a:spcBef>
                  <a:spcPts val="490"/>
                </a:spcBef>
                <a:spcAft>
                  <a:spcPts val="0"/>
                </a:spcAft>
                <a:buNone/>
              </a:pPr>
              <a:endParaRPr sz="1400" b="0">
                <a:solidFill>
                  <a:schemeClr val="lt1"/>
                </a:solidFill>
                <a:latin typeface="Arial"/>
                <a:ea typeface="Arial"/>
                <a:cs typeface="Arial"/>
                <a:sym typeface="Arial"/>
              </a:endParaRPr>
            </a:p>
          </p:txBody>
        </p:sp>
        <p:sp>
          <p:nvSpPr>
            <p:cNvPr id="277" name="Shape 277"/>
            <p:cNvSpPr/>
            <p:nvPr/>
          </p:nvSpPr>
          <p:spPr>
            <a:xfrm rot="1831743">
              <a:off x="7274771" y="419857"/>
              <a:ext cx="1799868" cy="735800"/>
            </a:xfrm>
            <a:prstGeom prst="rightArrow">
              <a:avLst>
                <a:gd name="adj1" fmla="val 50000"/>
                <a:gd name="adj2" fmla="val 50000"/>
              </a:avLst>
            </a:prstGeom>
            <a:solidFill>
              <a:srgbClr val="FFEECA">
                <a:alpha val="0"/>
              </a:srgbClr>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3322630" y="68325"/>
              <a:ext cx="2244878" cy="1620483"/>
            </a:xfrm>
            <a:prstGeom prst="ellipse">
              <a:avLst/>
            </a:prstGeom>
            <a:solidFill>
              <a:srgbClr val="FFC000"/>
            </a:solidFill>
            <a:ln w="25400" cap="flat" cmpd="sng">
              <a:solidFill>
                <a:srgbClr val="FFC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txBox="1"/>
            <p:nvPr/>
          </p:nvSpPr>
          <p:spPr>
            <a:xfrm>
              <a:off x="3651385" y="305638"/>
              <a:ext cx="1587369" cy="1145855"/>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SzPct val="25000"/>
                <a:buNone/>
              </a:pPr>
              <a:r>
                <a:rPr lang="en-US" sz="1600" b="0">
                  <a:solidFill>
                    <a:schemeClr val="dk1"/>
                  </a:solidFill>
                  <a:latin typeface="Arial"/>
                  <a:ea typeface="Arial"/>
                  <a:cs typeface="Arial"/>
                  <a:sym typeface="Arial"/>
                </a:rPr>
                <a:t>Group </a:t>
              </a:r>
              <a:r>
                <a:rPr lang="en-US" sz="1800" b="0">
                  <a:solidFill>
                    <a:schemeClr val="dk1"/>
                  </a:solidFill>
                  <a:latin typeface="Arial"/>
                  <a:ea typeface="Arial"/>
                  <a:cs typeface="Arial"/>
                  <a:sym typeface="Arial"/>
                </a:rPr>
                <a:t>1</a:t>
              </a:r>
              <a:r>
                <a:rPr lang="en-US" sz="1600" b="0">
                  <a:solidFill>
                    <a:schemeClr val="dk1"/>
                  </a:solidFill>
                  <a:latin typeface="Arial"/>
                  <a:ea typeface="Arial"/>
                  <a:cs typeface="Arial"/>
                  <a:sym typeface="Arial"/>
                </a:rPr>
                <a:t/>
              </a:r>
              <a:br>
                <a:rPr lang="en-US" sz="1600" b="0">
                  <a:solidFill>
                    <a:schemeClr val="dk1"/>
                  </a:solidFill>
                  <a:latin typeface="Arial"/>
                  <a:ea typeface="Arial"/>
                  <a:cs typeface="Arial"/>
                  <a:sym typeface="Arial"/>
                </a:rPr>
              </a:br>
              <a:r>
                <a:rPr lang="en-US" sz="1600" b="0">
                  <a:solidFill>
                    <a:schemeClr val="dk1"/>
                  </a:solidFill>
                  <a:latin typeface="Arial"/>
                  <a:ea typeface="Arial"/>
                  <a:cs typeface="Arial"/>
                  <a:sym typeface="Arial"/>
                </a:rPr>
                <a:t> </a:t>
              </a:r>
              <a:r>
                <a:rPr lang="en-US" sz="1400" b="1">
                  <a:solidFill>
                    <a:schemeClr val="dk1"/>
                  </a:solidFill>
                  <a:latin typeface="Arial"/>
                  <a:ea typeface="Arial"/>
                  <a:cs typeface="Arial"/>
                  <a:sym typeface="Arial"/>
                </a:rPr>
                <a:t>Language A </a:t>
              </a:r>
              <a:br>
                <a:rPr lang="en-US" sz="1400" b="1">
                  <a:solidFill>
                    <a:schemeClr val="dk1"/>
                  </a:solidFill>
                  <a:latin typeface="Arial"/>
                  <a:ea typeface="Arial"/>
                  <a:cs typeface="Arial"/>
                  <a:sym typeface="Arial"/>
                </a:rPr>
              </a:br>
              <a:r>
                <a:rPr lang="en-US" sz="1400" b="1">
                  <a:solidFill>
                    <a:schemeClr val="dk1"/>
                  </a:solidFill>
                  <a:latin typeface="Arial"/>
                  <a:ea typeface="Arial"/>
                  <a:cs typeface="Arial"/>
                  <a:sym typeface="Arial"/>
                </a:rPr>
                <a:t>English Literature HL</a:t>
              </a:r>
              <a:r>
                <a:rPr lang="en-US" sz="1400" b="1">
                  <a:solidFill>
                    <a:schemeClr val="lt1"/>
                  </a:solidFill>
                  <a:latin typeface="Arial"/>
                  <a:ea typeface="Arial"/>
                  <a:cs typeface="Arial"/>
                  <a:sym typeface="Arial"/>
                </a:rPr>
                <a:t/>
              </a:r>
              <a:br>
                <a:rPr lang="en-US" sz="1400" b="1">
                  <a:solidFill>
                    <a:schemeClr val="lt1"/>
                  </a:solidFill>
                  <a:latin typeface="Arial"/>
                  <a:ea typeface="Arial"/>
                  <a:cs typeface="Arial"/>
                  <a:sym typeface="Arial"/>
                </a:rPr>
              </a:br>
              <a:r>
                <a:rPr lang="en-US" sz="1400" b="0">
                  <a:solidFill>
                    <a:schemeClr val="dk1"/>
                  </a:solidFill>
                  <a:latin typeface="Arial"/>
                  <a:ea typeface="Arial"/>
                  <a:cs typeface="Arial"/>
                  <a:sym typeface="Arial"/>
                </a:rPr>
                <a:t>ENG3U7</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ENG4U7</a:t>
              </a:r>
            </a:p>
          </p:txBody>
        </p:sp>
        <p:sp>
          <p:nvSpPr>
            <p:cNvPr id="280" name="Shape 280"/>
            <p:cNvSpPr/>
            <p:nvPr/>
          </p:nvSpPr>
          <p:spPr>
            <a:xfrm rot="5400000">
              <a:off x="6173346" y="2575633"/>
              <a:ext cx="1095272" cy="735799"/>
            </a:xfrm>
            <a:prstGeom prst="rightArrow">
              <a:avLst>
                <a:gd name="adj1" fmla="val 50000"/>
                <a:gd name="adj2" fmla="val 50000"/>
              </a:avLst>
            </a:prstGeom>
            <a:solidFill>
              <a:srgbClr val="FFEECA">
                <a:alpha val="0"/>
              </a:srgbClr>
            </a:solidFill>
            <a:ln>
              <a:noFill/>
            </a:ln>
          </p:spPr>
          <p:txBody>
            <a:bodyPr lIns="91425" tIns="91425" rIns="91425" bIns="91425" anchor="ctr" anchorCtr="0">
              <a:noAutofit/>
            </a:bodyPr>
            <a:lstStyle/>
            <a:p>
              <a:pPr lvl="0">
                <a:spcBef>
                  <a:spcPts val="0"/>
                </a:spcBef>
                <a:buNone/>
              </a:pPr>
              <a:endParaRPr/>
            </a:p>
          </p:txBody>
        </p:sp>
        <p:sp>
          <p:nvSpPr>
            <p:cNvPr id="281" name="Shape 281"/>
            <p:cNvSpPr/>
            <p:nvPr/>
          </p:nvSpPr>
          <p:spPr>
            <a:xfrm>
              <a:off x="5200992" y="1158987"/>
              <a:ext cx="3412298" cy="1604629"/>
            </a:xfrm>
            <a:prstGeom prst="ellipse">
              <a:avLst/>
            </a:prstGeom>
            <a:solidFill>
              <a:srgbClr val="FF0000"/>
            </a:solidFill>
            <a:ln w="254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txBox="1"/>
            <p:nvPr/>
          </p:nvSpPr>
          <p:spPr>
            <a:xfrm>
              <a:off x="5700712" y="1393980"/>
              <a:ext cx="2412859" cy="1134643"/>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SzPct val="25000"/>
                <a:buNone/>
              </a:pPr>
              <a:r>
                <a:rPr lang="en-US" sz="1600" b="0">
                  <a:solidFill>
                    <a:schemeClr val="dk1"/>
                  </a:solidFill>
                  <a:latin typeface="Arial"/>
                  <a:ea typeface="Arial"/>
                  <a:cs typeface="Arial"/>
                  <a:sym typeface="Arial"/>
                </a:rPr>
                <a:t>Group </a:t>
              </a:r>
              <a:r>
                <a:rPr lang="en-US" sz="1800" b="0">
                  <a:solidFill>
                    <a:schemeClr val="dk1"/>
                  </a:solidFill>
                  <a:latin typeface="Arial"/>
                  <a:ea typeface="Arial"/>
                  <a:cs typeface="Arial"/>
                  <a:sym typeface="Arial"/>
                </a:rPr>
                <a:t>3</a:t>
              </a:r>
              <a:r>
                <a:rPr lang="en-US" sz="1600" b="0">
                  <a:solidFill>
                    <a:schemeClr val="dk1"/>
                  </a:solidFill>
                  <a:latin typeface="Arial"/>
                  <a:ea typeface="Arial"/>
                  <a:cs typeface="Arial"/>
                  <a:sym typeface="Arial"/>
                </a:rPr>
                <a:t/>
              </a:r>
              <a:br>
                <a:rPr lang="en-US" sz="1600" b="0">
                  <a:solidFill>
                    <a:schemeClr val="dk1"/>
                  </a:solidFill>
                  <a:latin typeface="Arial"/>
                  <a:ea typeface="Arial"/>
                  <a:cs typeface="Arial"/>
                  <a:sym typeface="Arial"/>
                </a:rPr>
              </a:br>
              <a:r>
                <a:rPr lang="en-US" sz="1400" b="1">
                  <a:solidFill>
                    <a:schemeClr val="dk1"/>
                  </a:solidFill>
                  <a:latin typeface="Arial"/>
                  <a:ea typeface="Arial"/>
                  <a:cs typeface="Arial"/>
                  <a:sym typeface="Arial"/>
                </a:rPr>
                <a:t>Individuals &amp; Societies HL/SL</a:t>
              </a:r>
              <a:br>
                <a:rPr lang="en-US" sz="1400" b="1">
                  <a:solidFill>
                    <a:schemeClr val="dk1"/>
                  </a:solidFill>
                  <a:latin typeface="Arial"/>
                  <a:ea typeface="Arial"/>
                  <a:cs typeface="Arial"/>
                  <a:sym typeface="Arial"/>
                </a:rPr>
              </a:br>
              <a:r>
                <a:rPr lang="en-US" sz="1400" b="1">
                  <a:solidFill>
                    <a:schemeClr val="dk1"/>
                  </a:solidFill>
                  <a:latin typeface="Arial"/>
                  <a:ea typeface="Arial"/>
                  <a:cs typeface="Arial"/>
                  <a:sym typeface="Arial"/>
                </a:rPr>
                <a:t>History/ITGS/Anthropology</a:t>
              </a:r>
              <a:r>
                <a:rPr lang="en-US" sz="1600" b="0">
                  <a:solidFill>
                    <a:schemeClr val="dk1"/>
                  </a:solidFill>
                  <a:latin typeface="Arial"/>
                  <a:ea typeface="Arial"/>
                  <a:cs typeface="Arial"/>
                  <a:sym typeface="Arial"/>
                </a:rPr>
                <a:t/>
              </a:r>
              <a:br>
                <a:rPr lang="en-US" sz="1600" b="0">
                  <a:solidFill>
                    <a:schemeClr val="dk1"/>
                  </a:solidFill>
                  <a:latin typeface="Arial"/>
                  <a:ea typeface="Arial"/>
                  <a:cs typeface="Arial"/>
                  <a:sym typeface="Arial"/>
                </a:rPr>
              </a:br>
              <a:r>
                <a:rPr lang="en-US" sz="1400" b="0">
                  <a:solidFill>
                    <a:schemeClr val="lt1"/>
                  </a:solidFill>
                  <a:latin typeface="Arial"/>
                  <a:ea typeface="Arial"/>
                  <a:cs typeface="Arial"/>
                  <a:sym typeface="Arial"/>
                </a:rPr>
                <a:t>CHW3M7, CHY4U7/ </a:t>
              </a:r>
              <a:br>
                <a:rPr lang="en-US" sz="1400" b="0">
                  <a:solidFill>
                    <a:schemeClr val="lt1"/>
                  </a:solidFill>
                  <a:latin typeface="Arial"/>
                  <a:ea typeface="Arial"/>
                  <a:cs typeface="Arial"/>
                  <a:sym typeface="Arial"/>
                </a:rPr>
              </a:br>
              <a:r>
                <a:rPr lang="en-US" sz="1400" b="0">
                  <a:solidFill>
                    <a:schemeClr val="lt1"/>
                  </a:solidFill>
                  <a:latin typeface="Arial"/>
                  <a:ea typeface="Arial"/>
                  <a:cs typeface="Arial"/>
                  <a:sym typeface="Arial"/>
                </a:rPr>
                <a:t>IDC3U7, IDS4U7/</a:t>
              </a:r>
              <a:br>
                <a:rPr lang="en-US" sz="1400" b="0">
                  <a:solidFill>
                    <a:schemeClr val="lt1"/>
                  </a:solidFill>
                  <a:latin typeface="Arial"/>
                  <a:ea typeface="Arial"/>
                  <a:cs typeface="Arial"/>
                  <a:sym typeface="Arial"/>
                </a:rPr>
              </a:br>
              <a:r>
                <a:rPr lang="en-US" sz="1400" b="0">
                  <a:solidFill>
                    <a:schemeClr val="lt1"/>
                  </a:solidFill>
                  <a:latin typeface="Arial"/>
                  <a:ea typeface="Arial"/>
                  <a:cs typeface="Arial"/>
                  <a:sym typeface="Arial"/>
                </a:rPr>
                <a:t> HSP3U7, HSB4U7</a:t>
              </a:r>
            </a:p>
          </p:txBody>
        </p:sp>
        <p:sp>
          <p:nvSpPr>
            <p:cNvPr id="283" name="Shape 283"/>
            <p:cNvSpPr/>
            <p:nvPr/>
          </p:nvSpPr>
          <p:spPr>
            <a:xfrm rot="9413163">
              <a:off x="4650564" y="4166455"/>
              <a:ext cx="1633150" cy="735799"/>
            </a:xfrm>
            <a:prstGeom prst="rightArrow">
              <a:avLst>
                <a:gd name="adj1" fmla="val 50000"/>
                <a:gd name="adj2" fmla="val 50000"/>
              </a:avLst>
            </a:prstGeom>
            <a:solidFill>
              <a:srgbClr val="FFEECA">
                <a:alpha val="0"/>
              </a:srgbClr>
            </a:solidFill>
            <a:ln>
              <a:noFill/>
            </a:ln>
          </p:spPr>
          <p:txBody>
            <a:bodyPr lIns="91425" tIns="91425" rIns="91425" bIns="91425" anchor="ctr" anchorCtr="0">
              <a:noAutofit/>
            </a:bodyPr>
            <a:lstStyle/>
            <a:p>
              <a:pPr lvl="0">
                <a:spcBef>
                  <a:spcPts val="0"/>
                </a:spcBef>
                <a:buNone/>
              </a:pPr>
              <a:endParaRPr/>
            </a:p>
          </p:txBody>
        </p:sp>
        <p:sp>
          <p:nvSpPr>
            <p:cNvPr id="284" name="Shape 284"/>
            <p:cNvSpPr/>
            <p:nvPr/>
          </p:nvSpPr>
          <p:spPr>
            <a:xfrm>
              <a:off x="5237421" y="2918641"/>
              <a:ext cx="3206933" cy="1604629"/>
            </a:xfrm>
            <a:prstGeom prst="ellipse">
              <a:avLst/>
            </a:prstGeom>
            <a:solidFill>
              <a:srgbClr val="05B716"/>
            </a:solidFill>
            <a:ln w="25400" cap="flat" cmpd="sng">
              <a:solidFill>
                <a:srgbClr val="05B71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txBox="1"/>
            <p:nvPr/>
          </p:nvSpPr>
          <p:spPr>
            <a:xfrm>
              <a:off x="5707066" y="3153634"/>
              <a:ext cx="2267643" cy="1134643"/>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SzPct val="25000"/>
                <a:buNone/>
              </a:pPr>
              <a:r>
                <a:rPr lang="en-US" sz="1600" b="0">
                  <a:solidFill>
                    <a:schemeClr val="dk1"/>
                  </a:solidFill>
                  <a:latin typeface="Arial"/>
                  <a:ea typeface="Arial"/>
                  <a:cs typeface="Arial"/>
                  <a:sym typeface="Arial"/>
                </a:rPr>
                <a:t>Group</a:t>
              </a:r>
              <a:r>
                <a:rPr lang="en-US" sz="1400" b="0">
                  <a:solidFill>
                    <a:schemeClr val="dk1"/>
                  </a:solidFill>
                  <a:latin typeface="Arial"/>
                  <a:ea typeface="Arial"/>
                  <a:cs typeface="Arial"/>
                  <a:sym typeface="Arial"/>
                </a:rPr>
                <a:t> </a:t>
              </a:r>
              <a:r>
                <a:rPr lang="en-US" sz="1800" b="0">
                  <a:solidFill>
                    <a:schemeClr val="dk1"/>
                  </a:solidFill>
                  <a:latin typeface="Arial"/>
                  <a:ea typeface="Arial"/>
                  <a:cs typeface="Arial"/>
                  <a:sym typeface="Arial"/>
                </a:rPr>
                <a:t>5</a:t>
              </a:r>
              <a:r>
                <a:rPr lang="en-US" sz="1300" b="0">
                  <a:solidFill>
                    <a:schemeClr val="dk1"/>
                  </a:solidFill>
                  <a:latin typeface="Arial"/>
                  <a:ea typeface="Arial"/>
                  <a:cs typeface="Arial"/>
                  <a:sym typeface="Arial"/>
                </a:rPr>
                <a:t/>
              </a:r>
              <a:br>
                <a:rPr lang="en-US" sz="13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  </a:t>
              </a:r>
              <a:r>
                <a:rPr lang="en-US" sz="1400" b="1">
                  <a:solidFill>
                    <a:schemeClr val="dk1"/>
                  </a:solidFill>
                  <a:latin typeface="Arial"/>
                  <a:ea typeface="Arial"/>
                  <a:cs typeface="Arial"/>
                  <a:sym typeface="Arial"/>
                </a:rPr>
                <a:t>Mathematics SL</a:t>
              </a:r>
              <a:r>
                <a:rPr lang="en-US" sz="1300" b="1">
                  <a:solidFill>
                    <a:schemeClr val="dk1"/>
                  </a:solidFill>
                  <a:latin typeface="Arial"/>
                  <a:ea typeface="Arial"/>
                  <a:cs typeface="Arial"/>
                  <a:sym typeface="Arial"/>
                </a:rPr>
                <a:t> </a:t>
              </a:r>
              <a:r>
                <a:rPr lang="en-US" sz="1400" b="1">
                  <a:solidFill>
                    <a:schemeClr val="dk1"/>
                  </a:solidFill>
                  <a:latin typeface="Arial"/>
                  <a:ea typeface="Arial"/>
                  <a:cs typeface="Arial"/>
                  <a:sym typeface="Arial"/>
                </a:rPr>
                <a:t>Mathematics/Math Studies</a:t>
              </a:r>
              <a:r>
                <a:rPr lang="en-US" sz="1300" b="0">
                  <a:solidFill>
                    <a:schemeClr val="dk1"/>
                  </a:solidFill>
                  <a:latin typeface="Arial"/>
                  <a:ea typeface="Arial"/>
                  <a:cs typeface="Arial"/>
                  <a:sym typeface="Arial"/>
                </a:rPr>
                <a:t/>
              </a:r>
              <a:br>
                <a:rPr lang="en-US" sz="1300" b="0">
                  <a:solidFill>
                    <a:schemeClr val="dk1"/>
                  </a:solidFill>
                  <a:latin typeface="Arial"/>
                  <a:ea typeface="Arial"/>
                  <a:cs typeface="Arial"/>
                  <a:sym typeface="Arial"/>
                </a:rPr>
              </a:br>
              <a:r>
                <a:rPr lang="en-US" sz="1400" b="0">
                  <a:solidFill>
                    <a:schemeClr val="lt1"/>
                  </a:solidFill>
                  <a:latin typeface="Arial"/>
                  <a:ea typeface="Arial"/>
                  <a:cs typeface="Arial"/>
                  <a:sym typeface="Arial"/>
                </a:rPr>
                <a:t>MCR3U7, MHF4U7, MCV4U7/</a:t>
              </a:r>
              <a:br>
                <a:rPr lang="en-US" sz="1400" b="0">
                  <a:solidFill>
                    <a:schemeClr val="lt1"/>
                  </a:solidFill>
                  <a:latin typeface="Arial"/>
                  <a:ea typeface="Arial"/>
                  <a:cs typeface="Arial"/>
                  <a:sym typeface="Arial"/>
                </a:rPr>
              </a:br>
              <a:r>
                <a:rPr lang="en-US" sz="1400" b="0">
                  <a:solidFill>
                    <a:schemeClr val="lt1"/>
                  </a:solidFill>
                  <a:latin typeface="Arial"/>
                  <a:ea typeface="Arial"/>
                  <a:cs typeface="Arial"/>
                  <a:sym typeface="Arial"/>
                </a:rPr>
                <a:t>MCR3U7, MDM4U7</a:t>
              </a:r>
            </a:p>
          </p:txBody>
        </p:sp>
        <p:sp>
          <p:nvSpPr>
            <p:cNvPr id="286" name="Shape 286"/>
            <p:cNvSpPr/>
            <p:nvPr/>
          </p:nvSpPr>
          <p:spPr>
            <a:xfrm rot="2138665">
              <a:off x="2287282" y="4051630"/>
              <a:ext cx="1319087" cy="735799"/>
            </a:xfrm>
            <a:prstGeom prst="leftArrow">
              <a:avLst>
                <a:gd name="adj1" fmla="val 50000"/>
                <a:gd name="adj2" fmla="val 50000"/>
              </a:avLst>
            </a:prstGeom>
            <a:solidFill>
              <a:srgbClr val="FFEECA">
                <a:alpha val="0"/>
              </a:srgbClr>
            </a:solidFill>
            <a:ln>
              <a:noFill/>
            </a:ln>
          </p:spPr>
          <p:txBody>
            <a:bodyPr lIns="91425" tIns="91425" rIns="91425" bIns="91425" anchor="ctr" anchorCtr="0">
              <a:noAutofit/>
            </a:bodyPr>
            <a:lstStyle/>
            <a:p>
              <a:pPr lvl="0">
                <a:spcBef>
                  <a:spcPts val="0"/>
                </a:spcBef>
                <a:buNone/>
              </a:pPr>
              <a:endParaRPr/>
            </a:p>
          </p:txBody>
        </p:sp>
        <p:sp>
          <p:nvSpPr>
            <p:cNvPr id="287" name="Shape 287"/>
            <p:cNvSpPr/>
            <p:nvPr/>
          </p:nvSpPr>
          <p:spPr>
            <a:xfrm>
              <a:off x="3358753" y="3827464"/>
              <a:ext cx="2061382" cy="1604629"/>
            </a:xfrm>
            <a:prstGeom prst="ellipse">
              <a:avLst/>
            </a:prstGeom>
            <a:solidFill>
              <a:srgbClr val="7030A0"/>
            </a:solidFill>
            <a:ln w="25400" cap="flat" cmpd="sng">
              <a:solidFill>
                <a:srgbClr val="7030A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txBox="1"/>
            <p:nvPr/>
          </p:nvSpPr>
          <p:spPr>
            <a:xfrm>
              <a:off x="3660637" y="4062457"/>
              <a:ext cx="1457616" cy="1134643"/>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SzPct val="25000"/>
                <a:buNone/>
              </a:pPr>
              <a:r>
                <a:rPr lang="en-US" sz="1600" b="0">
                  <a:solidFill>
                    <a:schemeClr val="dk1"/>
                  </a:solidFill>
                  <a:latin typeface="Arial"/>
                  <a:ea typeface="Arial"/>
                  <a:cs typeface="Arial"/>
                  <a:sym typeface="Arial"/>
                </a:rPr>
                <a:t>Group </a:t>
              </a:r>
              <a:r>
                <a:rPr lang="en-US" sz="1800" b="0">
                  <a:solidFill>
                    <a:schemeClr val="dk1"/>
                  </a:solidFill>
                  <a:latin typeface="Arial"/>
                  <a:ea typeface="Arial"/>
                  <a:cs typeface="Arial"/>
                  <a:sym typeface="Arial"/>
                </a:rPr>
                <a:t>6</a:t>
              </a:r>
              <a:r>
                <a:rPr lang="en-US" sz="1600" b="0">
                  <a:solidFill>
                    <a:schemeClr val="dk1"/>
                  </a:solidFill>
                  <a:latin typeface="Arial"/>
                  <a:ea typeface="Arial"/>
                  <a:cs typeface="Arial"/>
                  <a:sym typeface="Arial"/>
                </a:rPr>
                <a:t/>
              </a:r>
              <a:br>
                <a:rPr lang="en-US" sz="1600" b="0">
                  <a:solidFill>
                    <a:schemeClr val="dk1"/>
                  </a:solidFill>
                  <a:latin typeface="Arial"/>
                  <a:ea typeface="Arial"/>
                  <a:cs typeface="Arial"/>
                  <a:sym typeface="Arial"/>
                </a:rPr>
              </a:br>
              <a:r>
                <a:rPr lang="en-US" sz="1400" b="1">
                  <a:solidFill>
                    <a:schemeClr val="dk1"/>
                  </a:solidFill>
                  <a:latin typeface="Arial"/>
                  <a:ea typeface="Arial"/>
                  <a:cs typeface="Arial"/>
                  <a:sym typeface="Arial"/>
                </a:rPr>
                <a:t>The Arts/Electives Theatre Arts HL/SL</a:t>
              </a:r>
              <a:br>
                <a:rPr lang="en-US" sz="1400" b="1">
                  <a:solidFill>
                    <a:schemeClr val="dk1"/>
                  </a:solidFill>
                  <a:latin typeface="Arial"/>
                  <a:ea typeface="Arial"/>
                  <a:cs typeface="Arial"/>
                  <a:sym typeface="Arial"/>
                </a:rPr>
              </a:br>
              <a:r>
                <a:rPr lang="en-US" sz="1400" b="0">
                  <a:solidFill>
                    <a:schemeClr val="lt1"/>
                  </a:solidFill>
                  <a:latin typeface="Arial"/>
                  <a:ea typeface="Arial"/>
                  <a:cs typeface="Arial"/>
                  <a:sym typeface="Arial"/>
                </a:rPr>
                <a:t>ADA3U7</a:t>
              </a:r>
              <a:br>
                <a:rPr lang="en-US" sz="1400" b="0">
                  <a:solidFill>
                    <a:schemeClr val="lt1"/>
                  </a:solidFill>
                  <a:latin typeface="Arial"/>
                  <a:ea typeface="Arial"/>
                  <a:cs typeface="Arial"/>
                  <a:sym typeface="Arial"/>
                </a:rPr>
              </a:br>
              <a:r>
                <a:rPr lang="en-US" sz="1400" b="0">
                  <a:solidFill>
                    <a:schemeClr val="lt1"/>
                  </a:solidFill>
                  <a:latin typeface="Arial"/>
                  <a:ea typeface="Arial"/>
                  <a:cs typeface="Arial"/>
                  <a:sym typeface="Arial"/>
                </a:rPr>
                <a:t>ADA4U7</a:t>
              </a:r>
            </a:p>
          </p:txBody>
        </p:sp>
        <p:sp>
          <p:nvSpPr>
            <p:cNvPr id="289" name="Shape 289"/>
            <p:cNvSpPr/>
            <p:nvPr/>
          </p:nvSpPr>
          <p:spPr>
            <a:xfrm>
              <a:off x="1643597" y="2249743"/>
              <a:ext cx="853960" cy="1151806"/>
            </a:xfrm>
            <a:prstGeom prst="upArrow">
              <a:avLst>
                <a:gd name="adj1" fmla="val 50000"/>
                <a:gd name="adj2" fmla="val 50000"/>
              </a:avLst>
            </a:prstGeom>
            <a:solidFill>
              <a:srgbClr val="FFEECA">
                <a:alpha val="0"/>
              </a:srgbClr>
            </a:solidFill>
            <a:ln>
              <a:noFill/>
            </a:ln>
          </p:spPr>
          <p:txBody>
            <a:bodyPr lIns="91425" tIns="91425" rIns="91425" bIns="91425" anchor="ctr" anchorCtr="0">
              <a:noAutofit/>
            </a:bodyPr>
            <a:lstStyle/>
            <a:p>
              <a:pPr lvl="0">
                <a:spcBef>
                  <a:spcPts val="0"/>
                </a:spcBef>
                <a:buNone/>
              </a:pPr>
              <a:endParaRPr/>
            </a:p>
          </p:txBody>
        </p:sp>
        <p:sp>
          <p:nvSpPr>
            <p:cNvPr id="290" name="Shape 290"/>
            <p:cNvSpPr/>
            <p:nvPr/>
          </p:nvSpPr>
          <p:spPr>
            <a:xfrm>
              <a:off x="417487" y="2918639"/>
              <a:ext cx="3155333" cy="1604629"/>
            </a:xfrm>
            <a:prstGeom prst="ellipse">
              <a:avLst/>
            </a:prstGeom>
            <a:solidFill>
              <a:srgbClr val="00B0F0"/>
            </a:solidFill>
            <a:ln w="254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txBox="1"/>
            <p:nvPr/>
          </p:nvSpPr>
          <p:spPr>
            <a:xfrm>
              <a:off x="879575" y="3153632"/>
              <a:ext cx="2231156" cy="1134643"/>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SzPct val="25000"/>
                <a:buNone/>
              </a:pPr>
              <a:r>
                <a:rPr lang="en-US" sz="1600" b="0">
                  <a:solidFill>
                    <a:schemeClr val="dk1"/>
                  </a:solidFill>
                  <a:latin typeface="Arial"/>
                  <a:ea typeface="Arial"/>
                  <a:cs typeface="Arial"/>
                  <a:sym typeface="Arial"/>
                </a:rPr>
                <a:t>Group</a:t>
              </a:r>
              <a:r>
                <a:rPr lang="en-US" sz="1800" b="0">
                  <a:solidFill>
                    <a:schemeClr val="dk1"/>
                  </a:solidFill>
                  <a:latin typeface="Arial"/>
                  <a:ea typeface="Arial"/>
                  <a:cs typeface="Arial"/>
                  <a:sym typeface="Arial"/>
                </a:rPr>
                <a:t> 4</a:t>
              </a:r>
              <a:r>
                <a:rPr lang="en-US" sz="1200" b="0">
                  <a:solidFill>
                    <a:schemeClr val="dk1"/>
                  </a:solidFill>
                  <a:latin typeface="Arial"/>
                  <a:ea typeface="Arial"/>
                  <a:cs typeface="Arial"/>
                  <a:sym typeface="Arial"/>
                </a:rPr>
                <a:t/>
              </a:r>
              <a:br>
                <a:rPr lang="en-US" sz="1200" b="0">
                  <a:solidFill>
                    <a:schemeClr val="dk1"/>
                  </a:solidFill>
                  <a:latin typeface="Arial"/>
                  <a:ea typeface="Arial"/>
                  <a:cs typeface="Arial"/>
                  <a:sym typeface="Arial"/>
                </a:rPr>
              </a:br>
              <a:r>
                <a:rPr lang="en-US" sz="1400" b="1">
                  <a:solidFill>
                    <a:schemeClr val="dk1"/>
                  </a:solidFill>
                  <a:latin typeface="Arial"/>
                  <a:ea typeface="Arial"/>
                  <a:cs typeface="Arial"/>
                  <a:sym typeface="Arial"/>
                </a:rPr>
                <a:t>Experimental Sciences HL/SL</a:t>
              </a:r>
              <a:br>
                <a:rPr lang="en-US" sz="1400" b="1">
                  <a:solidFill>
                    <a:schemeClr val="dk1"/>
                  </a:solidFill>
                  <a:latin typeface="Arial"/>
                  <a:ea typeface="Arial"/>
                  <a:cs typeface="Arial"/>
                  <a:sym typeface="Arial"/>
                </a:rPr>
              </a:br>
              <a:r>
                <a:rPr lang="en-US" sz="1400" b="1">
                  <a:solidFill>
                    <a:schemeClr val="dk1"/>
                  </a:solidFill>
                  <a:latin typeface="Arial"/>
                  <a:ea typeface="Arial"/>
                  <a:cs typeface="Arial"/>
                  <a:sym typeface="Arial"/>
                </a:rPr>
                <a:t>Biology/Chemistry/Physics SL</a:t>
              </a:r>
              <a:r>
                <a:rPr lang="en-US" sz="1200" b="1">
                  <a:solidFill>
                    <a:schemeClr val="dk1"/>
                  </a:solidFill>
                  <a:latin typeface="Arial"/>
                  <a:ea typeface="Arial"/>
                  <a:cs typeface="Arial"/>
                  <a:sym typeface="Arial"/>
                </a:rPr>
                <a:t/>
              </a:r>
              <a:br>
                <a:rPr lang="en-US" sz="1200" b="1">
                  <a:solidFill>
                    <a:schemeClr val="dk1"/>
                  </a:solidFill>
                  <a:latin typeface="Arial"/>
                  <a:ea typeface="Arial"/>
                  <a:cs typeface="Arial"/>
                  <a:sym typeface="Arial"/>
                </a:rPr>
              </a:br>
              <a:r>
                <a:rPr lang="en-US" sz="1400" b="0">
                  <a:latin typeface="Arial"/>
                  <a:ea typeface="Arial"/>
                  <a:cs typeface="Arial"/>
                  <a:sym typeface="Arial"/>
                </a:rPr>
                <a:t>SBI3U7, SBI4U7/ </a:t>
              </a:r>
              <a:r>
                <a:rPr lang="en-US" sz="1200" b="0">
                  <a:latin typeface="Arial"/>
                  <a:ea typeface="Arial"/>
                  <a:cs typeface="Arial"/>
                  <a:sym typeface="Arial"/>
                </a:rPr>
                <a:t/>
              </a:r>
              <a:br>
                <a:rPr lang="en-US" sz="1200" b="0">
                  <a:latin typeface="Arial"/>
                  <a:ea typeface="Arial"/>
                  <a:cs typeface="Arial"/>
                  <a:sym typeface="Arial"/>
                </a:rPr>
              </a:br>
              <a:r>
                <a:rPr lang="en-US" sz="1400" b="0">
                  <a:latin typeface="Arial"/>
                  <a:ea typeface="Arial"/>
                  <a:cs typeface="Arial"/>
                  <a:sym typeface="Arial"/>
                </a:rPr>
                <a:t>SCH3U7, SCH4U7, SES4U7/</a:t>
              </a:r>
              <a:r>
                <a:rPr lang="en-US" sz="1200" b="0">
                  <a:latin typeface="Arial"/>
                  <a:ea typeface="Arial"/>
                  <a:cs typeface="Arial"/>
                  <a:sym typeface="Arial"/>
                </a:rPr>
                <a:t> </a:t>
              </a:r>
              <a:r>
                <a:rPr lang="en-US" sz="1400" b="0">
                  <a:latin typeface="Arial"/>
                  <a:ea typeface="Arial"/>
                  <a:cs typeface="Arial"/>
                  <a:sym typeface="Arial"/>
                </a:rPr>
                <a:t>SPH3U7,SPH4U7</a:t>
              </a:r>
            </a:p>
          </p:txBody>
        </p:sp>
        <p:sp>
          <p:nvSpPr>
            <p:cNvPr id="292" name="Shape 292"/>
            <p:cNvSpPr/>
            <p:nvPr/>
          </p:nvSpPr>
          <p:spPr>
            <a:xfrm>
              <a:off x="603087" y="1158978"/>
              <a:ext cx="2679442" cy="1604629"/>
            </a:xfrm>
            <a:prstGeom prst="ellipse">
              <a:avLst/>
            </a:prstGeom>
            <a:solidFill>
              <a:srgbClr val="FF0066"/>
            </a:solidFill>
            <a:ln w="25400" cap="flat" cmpd="sng">
              <a:solidFill>
                <a:srgbClr val="FF00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3" name="Shape 293"/>
            <p:cNvSpPr txBox="1"/>
            <p:nvPr/>
          </p:nvSpPr>
          <p:spPr>
            <a:xfrm>
              <a:off x="995483" y="1393970"/>
              <a:ext cx="1894653" cy="1134643"/>
            </a:xfrm>
            <a:prstGeom prst="rect">
              <a:avLst/>
            </a:prstGeom>
            <a:noFill/>
            <a:ln>
              <a:noFill/>
            </a:ln>
          </p:spPr>
          <p:txBody>
            <a:bodyPr lIns="20300" tIns="20300" rIns="20300" bIns="20300" anchor="ctr" anchorCtr="0">
              <a:noAutofit/>
            </a:bodyPr>
            <a:lstStyle/>
            <a:p>
              <a:pPr marL="0" marR="0" lvl="0" indent="0" algn="ctr" rtl="0">
                <a:lnSpc>
                  <a:spcPct val="90000"/>
                </a:lnSpc>
                <a:spcBef>
                  <a:spcPts val="0"/>
                </a:spcBef>
                <a:spcAft>
                  <a:spcPts val="0"/>
                </a:spcAft>
                <a:buSzPct val="25000"/>
                <a:buNone/>
              </a:pPr>
              <a:r>
                <a:rPr lang="en-US" sz="1600" b="0">
                  <a:solidFill>
                    <a:schemeClr val="dk1"/>
                  </a:solidFill>
                  <a:latin typeface="Arial"/>
                  <a:ea typeface="Arial"/>
                  <a:cs typeface="Arial"/>
                  <a:sym typeface="Arial"/>
                </a:rPr>
                <a:t>Group </a:t>
              </a:r>
              <a:r>
                <a:rPr lang="en-US" sz="1800" b="0">
                  <a:solidFill>
                    <a:schemeClr val="dk1"/>
                  </a:solidFill>
                  <a:latin typeface="Arial"/>
                  <a:ea typeface="Arial"/>
                  <a:cs typeface="Arial"/>
                  <a:sym typeface="Arial"/>
                </a:rPr>
                <a:t>2</a:t>
              </a:r>
              <a:br>
                <a:rPr lang="en-US" sz="1800" b="0">
                  <a:solidFill>
                    <a:schemeClr val="dk1"/>
                  </a:solidFill>
                  <a:latin typeface="Arial"/>
                  <a:ea typeface="Arial"/>
                  <a:cs typeface="Arial"/>
                  <a:sym typeface="Arial"/>
                </a:rPr>
              </a:br>
              <a:r>
                <a:rPr lang="en-US" sz="1300" b="0">
                  <a:solidFill>
                    <a:schemeClr val="dk1"/>
                  </a:solidFill>
                  <a:latin typeface="Arial"/>
                  <a:ea typeface="Arial"/>
                  <a:cs typeface="Arial"/>
                  <a:sym typeface="Arial"/>
                </a:rPr>
                <a:t>  </a:t>
              </a:r>
              <a:r>
                <a:rPr lang="en-US" sz="1400" b="1">
                  <a:solidFill>
                    <a:schemeClr val="dk1"/>
                  </a:solidFill>
                  <a:latin typeface="Arial"/>
                  <a:ea typeface="Arial"/>
                  <a:cs typeface="Arial"/>
                  <a:sym typeface="Arial"/>
                </a:rPr>
                <a:t>Language Acquisition</a:t>
              </a:r>
              <a:br>
                <a:rPr lang="en-US" sz="1400" b="1">
                  <a:solidFill>
                    <a:schemeClr val="dk1"/>
                  </a:solidFill>
                  <a:latin typeface="Arial"/>
                  <a:ea typeface="Arial"/>
                  <a:cs typeface="Arial"/>
                  <a:sym typeface="Arial"/>
                </a:rPr>
              </a:br>
              <a:r>
                <a:rPr lang="en-US" sz="1400" b="1">
                  <a:solidFill>
                    <a:schemeClr val="dk1"/>
                  </a:solidFill>
                  <a:latin typeface="Arial"/>
                  <a:ea typeface="Arial"/>
                  <a:cs typeface="Arial"/>
                  <a:sym typeface="Arial"/>
                </a:rPr>
                <a:t>  French B HL/SL</a:t>
              </a:r>
              <a:r>
                <a:rPr lang="en-US" sz="1400" b="0">
                  <a:solidFill>
                    <a:schemeClr val="dk1"/>
                  </a:solidFill>
                  <a:latin typeface="Arial"/>
                  <a:ea typeface="Arial"/>
                  <a:cs typeface="Arial"/>
                  <a:sym typeface="Arial"/>
                </a:rPr>
                <a:t/>
              </a:r>
              <a:br>
                <a:rPr lang="en-US" sz="1400" b="0">
                  <a:solidFill>
                    <a:schemeClr val="dk1"/>
                  </a:solidFill>
                  <a:latin typeface="Arial"/>
                  <a:ea typeface="Arial"/>
                  <a:cs typeface="Arial"/>
                  <a:sym typeface="Arial"/>
                </a:rPr>
              </a:br>
              <a:r>
                <a:rPr lang="en-US" sz="1400" b="0">
                  <a:solidFill>
                    <a:srgbClr val="45A7FF"/>
                  </a:solidFill>
                  <a:latin typeface="Arial"/>
                  <a:ea typeface="Arial"/>
                  <a:cs typeface="Arial"/>
                  <a:sym typeface="Arial"/>
                </a:rPr>
                <a:t>FSF3U7</a:t>
              </a:r>
              <a:br>
                <a:rPr lang="en-US" sz="1400" b="0">
                  <a:solidFill>
                    <a:srgbClr val="45A7FF"/>
                  </a:solidFill>
                  <a:latin typeface="Arial"/>
                  <a:ea typeface="Arial"/>
                  <a:cs typeface="Arial"/>
                  <a:sym typeface="Arial"/>
                </a:rPr>
              </a:br>
              <a:r>
                <a:rPr lang="en-US" sz="1400" b="0">
                  <a:solidFill>
                    <a:srgbClr val="45A7FF"/>
                  </a:solidFill>
                  <a:latin typeface="Arial"/>
                  <a:ea typeface="Arial"/>
                  <a:cs typeface="Arial"/>
                  <a:sym typeface="Arial"/>
                </a:rPr>
                <a:t>FSF4U7</a:t>
              </a:r>
            </a:p>
          </p:txBody>
        </p:sp>
      </p:grpSp>
      <p:sp>
        <p:nvSpPr>
          <p:cNvPr id="294" name="Shape 294"/>
          <p:cNvSpPr txBox="1"/>
          <p:nvPr/>
        </p:nvSpPr>
        <p:spPr>
          <a:xfrm>
            <a:off x="1866573" y="542377"/>
            <a:ext cx="3110077" cy="709612"/>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250">
                <a:solidFill>
                  <a:schemeClr val="dk1"/>
                </a:solidFill>
                <a:latin typeface="Corben"/>
                <a:ea typeface="Corben"/>
                <a:cs typeface="Corben"/>
                <a:sym typeface="Corben"/>
              </a:rPr>
              <a:t>WESTON COLLEGIATE INSTITUTE </a:t>
            </a:r>
          </a:p>
          <a:p>
            <a:pPr marL="0" marR="0" lvl="0" indent="0" algn="ctr" rtl="0">
              <a:spcBef>
                <a:spcPts val="0"/>
              </a:spcBef>
              <a:buSzPct val="25000"/>
              <a:buNone/>
            </a:pPr>
            <a:r>
              <a:rPr lang="en-US" sz="1250">
                <a:solidFill>
                  <a:schemeClr val="dk1"/>
                </a:solidFill>
                <a:latin typeface="Corben"/>
                <a:ea typeface="Corben"/>
                <a:cs typeface="Corben"/>
                <a:sym typeface="Corben"/>
              </a:rPr>
              <a:t>INTERNATIONAL BACCALAUREATE </a:t>
            </a:r>
            <a:r>
              <a:rPr lang="en-US" sz="1300">
                <a:solidFill>
                  <a:schemeClr val="dk1"/>
                </a:solidFill>
                <a:latin typeface="Corben"/>
                <a:ea typeface="Corben"/>
                <a:cs typeface="Corben"/>
                <a:sym typeface="Corben"/>
              </a:rPr>
              <a:t/>
            </a:r>
            <a:br>
              <a:rPr lang="en-US" sz="1300">
                <a:solidFill>
                  <a:schemeClr val="dk1"/>
                </a:solidFill>
                <a:latin typeface="Corben"/>
                <a:ea typeface="Corben"/>
                <a:cs typeface="Corben"/>
                <a:sym typeface="Corben"/>
              </a:rPr>
            </a:br>
            <a:endParaRPr lang="en-US" sz="1300">
              <a:solidFill>
                <a:schemeClr val="dk1"/>
              </a:solidFill>
              <a:latin typeface="Corben"/>
              <a:ea typeface="Corben"/>
              <a:cs typeface="Corben"/>
              <a:sym typeface="Corben"/>
            </a:endParaRPr>
          </a:p>
        </p:txBody>
      </p:sp>
      <p:sp>
        <p:nvSpPr>
          <p:cNvPr id="295" name="Shape 295"/>
          <p:cNvSpPr/>
          <p:nvPr/>
        </p:nvSpPr>
        <p:spPr>
          <a:xfrm>
            <a:off x="2237026" y="0"/>
            <a:ext cx="7717947" cy="46166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2400">
                <a:solidFill>
                  <a:schemeClr val="dk1"/>
                </a:solidFill>
                <a:latin typeface="Corben"/>
                <a:ea typeface="Corben"/>
                <a:cs typeface="Corben"/>
                <a:sym typeface="Corben"/>
              </a:rPr>
              <a:t>Weston Collegiate Institute – Nature of Program</a:t>
            </a:r>
          </a:p>
        </p:txBody>
      </p:sp>
      <p:sp>
        <p:nvSpPr>
          <p:cNvPr id="296" name="Shape 296"/>
          <p:cNvSpPr/>
          <p:nvPr/>
        </p:nvSpPr>
        <p:spPr>
          <a:xfrm>
            <a:off x="1524000" y="272534"/>
            <a:ext cx="184730" cy="369332"/>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297" name="Shape 297"/>
          <p:cNvSpPr/>
          <p:nvPr/>
        </p:nvSpPr>
        <p:spPr>
          <a:xfrm>
            <a:off x="1895475" y="5851267"/>
            <a:ext cx="8401049" cy="646331"/>
          </a:xfrm>
          <a:prstGeom prst="rect">
            <a:avLst/>
          </a:prstGeom>
          <a:noFill/>
          <a:ln>
            <a:noFill/>
          </a:ln>
        </p:spPr>
        <p:txBody>
          <a:bodyPr lIns="457050" tIns="45700" rIns="91425" bIns="45700" anchor="ctr" anchorCtr="0">
            <a:noAutofit/>
          </a:bodyPr>
          <a:lstStyle/>
          <a:p>
            <a:pPr marL="0" marR="0" lvl="0" indent="0" algn="l" rtl="0">
              <a:spcBef>
                <a:spcPts val="0"/>
              </a:spcBef>
              <a:buNone/>
            </a:pPr>
            <a:endParaRPr sz="1200" b="1">
              <a:solidFill>
                <a:schemeClr val="dk1"/>
              </a:solidFill>
              <a:latin typeface="Calibri"/>
              <a:ea typeface="Calibri"/>
              <a:cs typeface="Calibri"/>
              <a:sym typeface="Calibri"/>
            </a:endParaRPr>
          </a:p>
          <a:p>
            <a:pPr marL="0" marR="0" lvl="0" indent="0" algn="l" rtl="0">
              <a:spcBef>
                <a:spcPts val="0"/>
              </a:spcBef>
              <a:buSzPct val="25000"/>
              <a:buNone/>
            </a:pPr>
            <a:r>
              <a:rPr lang="en-US" sz="1200" b="1">
                <a:solidFill>
                  <a:schemeClr val="dk1"/>
                </a:solidFill>
                <a:latin typeface="Calibri"/>
                <a:ea typeface="Calibri"/>
                <a:cs typeface="Calibri"/>
                <a:sym typeface="Calibri"/>
              </a:rPr>
              <a:t>For IB Diploma – 3 Higher Level (HL) and 3 Standard Level (SL)         	HL = 240 hrs, SL = 150 hrs</a:t>
            </a:r>
          </a:p>
          <a:p>
            <a:pPr marL="0" marR="0" lvl="0" indent="0" algn="l" rtl="0">
              <a:spcBef>
                <a:spcPts val="0"/>
              </a:spcBef>
              <a:buSzPct val="25000"/>
              <a:buNone/>
            </a:pPr>
            <a:r>
              <a:rPr lang="en-US" sz="1200" b="1">
                <a:solidFill>
                  <a:schemeClr val="dk1"/>
                </a:solidFill>
                <a:latin typeface="Calibri"/>
                <a:ea typeface="Calibri"/>
                <a:cs typeface="Calibri"/>
                <a:sym typeface="Calibri"/>
              </a:rPr>
              <a:t>For University Admission – 8-10 Ontario Grade 12 Credits                          	TOP 6 AVERAGE (including ENG4U7)</a:t>
            </a:r>
          </a:p>
        </p:txBody>
      </p:sp>
      <p:sp>
        <p:nvSpPr>
          <p:cNvPr id="298" name="Shape 298"/>
          <p:cNvSpPr txBox="1"/>
          <p:nvPr/>
        </p:nvSpPr>
        <p:spPr>
          <a:xfrm>
            <a:off x="7510135" y="533400"/>
            <a:ext cx="2590800" cy="492125"/>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1250">
                <a:solidFill>
                  <a:schemeClr val="dk1"/>
                </a:solidFill>
                <a:latin typeface="Corben"/>
                <a:ea typeface="Corben"/>
                <a:cs typeface="Corben"/>
                <a:sym typeface="Corben"/>
              </a:rPr>
              <a:t>FOLLOWING IB PATHWAY  </a:t>
            </a:r>
            <a:br>
              <a:rPr lang="en-US" sz="1250">
                <a:solidFill>
                  <a:schemeClr val="dk1"/>
                </a:solidFill>
                <a:latin typeface="Corben"/>
                <a:ea typeface="Corben"/>
                <a:cs typeface="Corben"/>
                <a:sym typeface="Corben"/>
              </a:rPr>
            </a:br>
            <a:r>
              <a:rPr lang="en-US" sz="1250">
                <a:solidFill>
                  <a:schemeClr val="dk1"/>
                </a:solidFill>
                <a:latin typeface="Corben"/>
                <a:ea typeface="Corben"/>
                <a:cs typeface="Corben"/>
                <a:sym typeface="Corben"/>
              </a:rPr>
              <a:t>225 Weston students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Arial"/>
              <a:buNone/>
            </a:pPr>
            <a:r>
              <a:rPr lang="en-US" sz="3600" b="1" i="0" u="none" strike="noStrike" cap="none">
                <a:solidFill>
                  <a:srgbClr val="1AB7EA"/>
                </a:solidFill>
                <a:latin typeface="Arial"/>
                <a:ea typeface="Arial"/>
                <a:cs typeface="Arial"/>
                <a:sym typeface="Arial"/>
              </a:rPr>
              <a:t>Juggling the IB and OSSD</a:t>
            </a:r>
          </a:p>
        </p:txBody>
      </p:sp>
      <p:sp>
        <p:nvSpPr>
          <p:cNvPr id="304" name="Shape 304"/>
          <p:cNvSpPr txBox="1">
            <a:spLocks noGrp="1"/>
          </p:cNvSpPr>
          <p:nvPr>
            <p:ph type="body" idx="1"/>
          </p:nvPr>
        </p:nvSpPr>
        <p:spPr>
          <a:xfrm>
            <a:off x="1948926" y="2207231"/>
            <a:ext cx="8229600" cy="4876799"/>
          </a:xfrm>
          <a:prstGeom prst="rect">
            <a:avLst/>
          </a:prstGeom>
          <a:noFill/>
          <a:ln>
            <a:noFill/>
          </a:ln>
        </p:spPr>
        <p:txBody>
          <a:bodyPr lIns="0" tIns="0" rIns="0" bIns="0" anchor="t" anchorCtr="0">
            <a:noAutofit/>
          </a:bodyPr>
          <a:lstStyle/>
          <a:p>
            <a:pPr marL="216000" marR="0" lvl="0" indent="-216000" algn="l" rtl="0">
              <a:lnSpc>
                <a:spcPct val="90000"/>
              </a:lnSpc>
              <a:spcBef>
                <a:spcPts val="0"/>
              </a:spcBef>
              <a:spcAft>
                <a:spcPts val="0"/>
              </a:spcAft>
              <a:buClr>
                <a:schemeClr val="accent1"/>
              </a:buClr>
              <a:buSzPct val="140000"/>
              <a:buFont typeface="Arial"/>
              <a:buChar char="•"/>
            </a:pPr>
            <a:r>
              <a:rPr lang="en-US" sz="2000" b="1" i="0" u="none" strike="noStrike" cap="none">
                <a:solidFill>
                  <a:schemeClr val="dk1"/>
                </a:solidFill>
                <a:latin typeface="PT Sans"/>
                <a:ea typeface="PT Sans"/>
                <a:cs typeface="PT Sans"/>
                <a:sym typeface="PT Sans"/>
              </a:rPr>
              <a:t>Challenges: </a:t>
            </a:r>
            <a:r>
              <a:rPr lang="en-US" sz="2000" b="0" i="0" u="none" strike="noStrike" cap="none">
                <a:solidFill>
                  <a:schemeClr val="dk1"/>
                </a:solidFill>
                <a:latin typeface="PT Sans"/>
                <a:ea typeface="PT Sans"/>
                <a:cs typeface="PT Sans"/>
                <a:sym typeface="PT Sans"/>
              </a:rPr>
              <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Timetabling to accommodate the IB core</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EE (no credit assigned, time)</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ToK (non-semester/semester, time)</a:t>
            </a:r>
          </a:p>
          <a:p>
            <a:pPr marL="0" marR="0" lvl="0" indent="0" algn="l" rtl="0">
              <a:lnSpc>
                <a:spcPct val="90000"/>
              </a:lnSpc>
              <a:spcBef>
                <a:spcPts val="300"/>
              </a:spcBef>
              <a:spcAft>
                <a:spcPts val="0"/>
              </a:spcAft>
              <a:buClr>
                <a:schemeClr val="accent1"/>
              </a:buClr>
              <a:buSzPct val="25000"/>
              <a:buFont typeface="Arial"/>
              <a:buNone/>
            </a:pPr>
            <a:endParaRPr sz="2000" b="0" i="0" u="none" strike="noStrike" cap="none">
              <a:solidFill>
                <a:schemeClr val="dk1"/>
              </a:solidFill>
              <a:latin typeface="PT Sans"/>
              <a:ea typeface="PT Sans"/>
              <a:cs typeface="PT Sans"/>
              <a:sym typeface="PT Sans"/>
            </a:endParaRPr>
          </a:p>
          <a:p>
            <a:pPr marL="0" marR="0" lvl="0" indent="0" algn="l" rtl="0">
              <a:lnSpc>
                <a:spcPct val="90000"/>
              </a:lnSpc>
              <a:spcBef>
                <a:spcPts val="300"/>
              </a:spcBef>
              <a:spcAft>
                <a:spcPts val="0"/>
              </a:spcAft>
              <a:buClr>
                <a:schemeClr val="accent1"/>
              </a:buClr>
              <a:buSzPct val="25000"/>
              <a:buFont typeface="Arial"/>
              <a:buNone/>
            </a:pPr>
            <a:r>
              <a:rPr lang="en-US" sz="2000" b="0" i="0" u="none" strike="noStrike" cap="none">
                <a:solidFill>
                  <a:schemeClr val="dk1"/>
                </a:solidFill>
                <a:latin typeface="PT Sans"/>
                <a:ea typeface="PT Sans"/>
                <a:cs typeface="PT Sans"/>
                <a:sym typeface="PT Sans"/>
              </a:rPr>
              <a:t>     Subject choice reduction</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Balancing OSSD requirements and IB requirements</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(6 IB Diploma subjects over final 2 years of high school,</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meeting hour requirements, matching credits/subjects)</a:t>
            </a:r>
          </a:p>
          <a:p>
            <a:pPr marL="0" marR="0" lvl="0" indent="0" algn="l" rtl="0">
              <a:lnSpc>
                <a:spcPct val="90000"/>
              </a:lnSpc>
              <a:spcBef>
                <a:spcPts val="300"/>
              </a:spcBef>
              <a:spcAft>
                <a:spcPts val="0"/>
              </a:spcAft>
              <a:buClr>
                <a:schemeClr val="accent1"/>
              </a:buClr>
              <a:buSzPct val="25000"/>
              <a:buFont typeface="Arial"/>
              <a:buNone/>
            </a:pPr>
            <a:endParaRPr sz="2000" b="0" i="0" u="none" strike="noStrike" cap="none">
              <a:solidFill>
                <a:schemeClr val="dk1"/>
              </a:solidFill>
              <a:latin typeface="PT Sans"/>
              <a:ea typeface="PT Sans"/>
              <a:cs typeface="PT Sans"/>
              <a:sym typeface="PT Sans"/>
            </a:endParaRPr>
          </a:p>
          <a:p>
            <a:pPr marL="0" marR="0" lvl="0" indent="0" algn="l" rtl="0">
              <a:lnSpc>
                <a:spcPct val="90000"/>
              </a:lnSpc>
              <a:spcBef>
                <a:spcPts val="300"/>
              </a:spcBef>
              <a:spcAft>
                <a:spcPts val="0"/>
              </a:spcAft>
              <a:buClr>
                <a:schemeClr val="accent1"/>
              </a:buClr>
              <a:buSzPct val="25000"/>
              <a:buFont typeface="Arial"/>
              <a:buNone/>
            </a:pPr>
            <a:r>
              <a:rPr lang="en-US" sz="2000" b="0" i="0" u="none" strike="noStrike" cap="none">
                <a:solidFill>
                  <a:schemeClr val="dk1"/>
                </a:solidFill>
                <a:latin typeface="PT Sans"/>
                <a:ea typeface="PT Sans"/>
                <a:cs typeface="PT Sans"/>
                <a:sym typeface="PT Sans"/>
              </a:rPr>
              <a:t>      Student Pressures</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Time</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 Student/Parent/Peer expectations</a:t>
            </a:r>
          </a:p>
          <a:p>
            <a:pPr marL="0" marR="0" lvl="0" indent="0" algn="l" rtl="0">
              <a:lnSpc>
                <a:spcPct val="90000"/>
              </a:lnSpc>
              <a:spcBef>
                <a:spcPts val="300"/>
              </a:spcBef>
              <a:spcAft>
                <a:spcPts val="0"/>
              </a:spcAft>
              <a:buClr>
                <a:schemeClr val="accent1"/>
              </a:buClr>
              <a:buSzPct val="25000"/>
              <a:buFont typeface="Arial"/>
              <a:buNone/>
            </a:pPr>
            <a:r>
              <a:rPr lang="en-US" sz="2000" b="0" i="0" u="none" strike="noStrike" cap="none">
                <a:solidFill>
                  <a:schemeClr val="dk1"/>
                </a:solidFill>
                <a:latin typeface="PT Sans"/>
                <a:ea typeface="PT Sans"/>
                <a:cs typeface="PT Sans"/>
                <a:sym typeface="PT Sans"/>
              </a:rPr>
              <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a:t>
            </a:r>
            <a:br>
              <a:rPr lang="en-US" sz="2000" b="0" i="0" u="none" strike="noStrike" cap="none">
                <a:solidFill>
                  <a:schemeClr val="dk1"/>
                </a:solidFill>
                <a:latin typeface="PT Sans"/>
                <a:ea typeface="PT Sans"/>
                <a:cs typeface="PT Sans"/>
                <a:sym typeface="PT Sans"/>
              </a:rPr>
            </a:br>
            <a:r>
              <a:rPr lang="en-US" sz="2000" b="0" i="0" u="none" strike="noStrike" cap="none">
                <a:solidFill>
                  <a:schemeClr val="dk1"/>
                </a:solidFill>
                <a:latin typeface="PT Sans"/>
                <a:ea typeface="PT Sans"/>
                <a:cs typeface="PT Sans"/>
                <a:sym typeface="PT Sans"/>
              </a:rPr>
              <a:t>                                                                                               </a:t>
            </a:r>
          </a:p>
          <a:p>
            <a:pPr marL="0" marR="0" lvl="0" indent="0" algn="l" rtl="0">
              <a:lnSpc>
                <a:spcPct val="90000"/>
              </a:lnSpc>
              <a:spcBef>
                <a:spcPts val="300"/>
              </a:spcBef>
              <a:spcAft>
                <a:spcPts val="0"/>
              </a:spcAft>
              <a:buClr>
                <a:schemeClr val="accent1"/>
              </a:buClr>
              <a:buSzPct val="25000"/>
              <a:buFont typeface="Arial"/>
              <a:buNone/>
            </a:pPr>
            <a:endParaRPr sz="2000" b="0" i="0" u="none" strike="noStrike" cap="none">
              <a:solidFill>
                <a:schemeClr val="dk1"/>
              </a:solidFill>
              <a:latin typeface="PT Sans"/>
              <a:ea typeface="PT Sans"/>
              <a:cs typeface="PT Sans"/>
              <a:sym typeface="PT Sans"/>
            </a:endParaRPr>
          </a:p>
          <a:p>
            <a:pPr marL="0" marR="0" lvl="0" indent="0" algn="l" rtl="0">
              <a:lnSpc>
                <a:spcPct val="90000"/>
              </a:lnSpc>
              <a:spcBef>
                <a:spcPts val="300"/>
              </a:spcBef>
              <a:buClr>
                <a:schemeClr val="accent1"/>
              </a:buClr>
              <a:buSzPct val="25000"/>
              <a:buFont typeface="Arial"/>
              <a:buNone/>
            </a:pPr>
            <a:endParaRPr sz="20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ctrTitle"/>
          </p:nvPr>
        </p:nvSpPr>
        <p:spPr>
          <a:xfrm>
            <a:off x="2209800" y="3634907"/>
            <a:ext cx="7772400" cy="1831975"/>
          </a:xfrm>
          <a:prstGeom prst="rect">
            <a:avLst/>
          </a:prstGeom>
          <a:noFill/>
          <a:ln>
            <a:noFill/>
          </a:ln>
        </p:spPr>
        <p:txBody>
          <a:bodyPr lIns="0" tIns="0" rIns="0" bIns="0" anchor="t" anchorCtr="0">
            <a:noAutofit/>
          </a:bodyPr>
          <a:lstStyle/>
          <a:p>
            <a:pPr marL="0" marR="0" lvl="0" indent="0" algn="ctr" rtl="0">
              <a:lnSpc>
                <a:spcPct val="90000"/>
              </a:lnSpc>
              <a:spcBef>
                <a:spcPts val="0"/>
              </a:spcBef>
              <a:buClr>
                <a:srgbClr val="1AB7EA"/>
              </a:buClr>
              <a:buSzPct val="25000"/>
              <a:buFont typeface="PT Sans"/>
              <a:buNone/>
            </a:pPr>
            <a:r>
              <a:rPr lang="en-US" sz="3200" b="1" i="0" u="none" strike="noStrike" cap="none">
                <a:solidFill>
                  <a:srgbClr val="1AB7EA"/>
                </a:solidFill>
                <a:latin typeface="PT Sans"/>
                <a:ea typeface="PT Sans"/>
                <a:cs typeface="PT Sans"/>
                <a:sym typeface="PT Sans"/>
              </a:rPr>
              <a:t>Ridley College</a:t>
            </a:r>
          </a:p>
        </p:txBody>
      </p:sp>
      <p:sp>
        <p:nvSpPr>
          <p:cNvPr id="310" name="Shape 310"/>
          <p:cNvSpPr txBox="1">
            <a:spLocks noGrp="1"/>
          </p:cNvSpPr>
          <p:nvPr>
            <p:ph type="subTitle" idx="1"/>
          </p:nvPr>
        </p:nvSpPr>
        <p:spPr>
          <a:xfrm>
            <a:off x="2895600" y="4343400"/>
            <a:ext cx="6400799" cy="1295400"/>
          </a:xfrm>
          <a:prstGeom prst="rect">
            <a:avLst/>
          </a:prstGeom>
          <a:noFill/>
          <a:ln>
            <a:noFill/>
          </a:ln>
        </p:spPr>
        <p:txBody>
          <a:bodyPr lIns="0" tIns="0" rIns="0" bIns="0" anchor="b" anchorCtr="0">
            <a:noAutofit/>
          </a:bodyPr>
          <a:lstStyle/>
          <a:p>
            <a:pPr marL="0" marR="0" lvl="0" indent="0" algn="ctr" rtl="0">
              <a:lnSpc>
                <a:spcPct val="90000"/>
              </a:lnSpc>
              <a:spcBef>
                <a:spcPts val="0"/>
              </a:spcBef>
              <a:buClr>
                <a:schemeClr val="accent1"/>
              </a:buClr>
              <a:buSzPct val="25000"/>
              <a:buFont typeface="Arial"/>
              <a:buNone/>
            </a:pPr>
            <a:endParaRPr sz="135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601009" y="1227632"/>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School Profile</a:t>
            </a:r>
          </a:p>
        </p:txBody>
      </p:sp>
      <p:sp>
        <p:nvSpPr>
          <p:cNvPr id="316" name="Shape 316"/>
          <p:cNvSpPr txBox="1">
            <a:spLocks noGrp="1"/>
          </p:cNvSpPr>
          <p:nvPr>
            <p:ph type="body" idx="1"/>
          </p:nvPr>
        </p:nvSpPr>
        <p:spPr>
          <a:xfrm>
            <a:off x="1601011" y="2063573"/>
            <a:ext cx="9949117" cy="3901844"/>
          </a:xfrm>
          <a:prstGeom prst="rect">
            <a:avLst/>
          </a:prstGeom>
          <a:noFill/>
          <a:ln>
            <a:noFill/>
          </a:ln>
        </p:spPr>
        <p:txBody>
          <a:bodyPr lIns="0" tIns="0" rIns="0" bIns="0" anchor="t" anchorCtr="0">
            <a:noAutofit/>
          </a:bodyPr>
          <a:lstStyle/>
          <a:p>
            <a:pPr marL="216000" marR="0" lvl="0" indent="-190600" algn="l" rtl="0">
              <a:lnSpc>
                <a:spcPct val="90000"/>
              </a:lnSpc>
              <a:spcBef>
                <a:spcPts val="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Independent co-ed IB Continuum school</a:t>
            </a:r>
          </a:p>
          <a:p>
            <a:pPr marL="216000" marR="0" lvl="0" indent="-190600"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450 students in Upper School (9-12) with 40% international from 45 countries.</a:t>
            </a:r>
          </a:p>
          <a:p>
            <a:pPr marL="216000" marR="0" lvl="0" indent="-190600"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60% live in boarding in the Upper School.</a:t>
            </a:r>
          </a:p>
          <a:p>
            <a:pPr marL="216000" marR="0" lvl="0" indent="-190600"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30-40% of students do full IBD and rest do a hybrid mix.</a:t>
            </a:r>
          </a:p>
          <a:p>
            <a:pPr marL="216000" marR="0" lvl="0" indent="-190600"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Ridley has school specific requirements for graduation that include cadet service, 2 Foreign Language credit and sports participation every season.</a:t>
            </a:r>
          </a:p>
          <a:p>
            <a:pPr marL="216000" marR="0" lvl="0" indent="-190600"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We have Saturday school.</a:t>
            </a:r>
          </a:p>
          <a:p>
            <a:pPr marL="216000" marR="0" lvl="0" indent="-216000" algn="l" rtl="0">
              <a:lnSpc>
                <a:spcPct val="90000"/>
              </a:lnSpc>
              <a:spcBef>
                <a:spcPts val="300"/>
              </a:spcBef>
              <a:buClr>
                <a:schemeClr val="accent1"/>
              </a:buClr>
              <a:buSzPct val="140000"/>
              <a:buFont typeface="Arial"/>
              <a:buNone/>
            </a:pPr>
            <a:endParaRPr sz="20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568725" y="1130805"/>
            <a:ext cx="9949200" cy="56159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Nature of the Academic Program</a:t>
            </a:r>
          </a:p>
        </p:txBody>
      </p:sp>
      <p:sp>
        <p:nvSpPr>
          <p:cNvPr id="322" name="Shape 322"/>
          <p:cNvSpPr txBox="1">
            <a:spLocks noGrp="1"/>
          </p:cNvSpPr>
          <p:nvPr>
            <p:ph type="body" idx="1"/>
          </p:nvPr>
        </p:nvSpPr>
        <p:spPr>
          <a:xfrm>
            <a:off x="1568725" y="1848425"/>
            <a:ext cx="9949200" cy="4345200"/>
          </a:xfrm>
          <a:prstGeom prst="rect">
            <a:avLst/>
          </a:prstGeom>
          <a:noFill/>
          <a:ln>
            <a:noFill/>
          </a:ln>
        </p:spPr>
        <p:txBody>
          <a:bodyPr lIns="0" tIns="0" rIns="0" bIns="0" anchor="t" anchorCtr="0">
            <a:noAutofit/>
          </a:bodyPr>
          <a:lstStyle/>
          <a:p>
            <a:pPr marL="216000" marR="0" lvl="0" indent="-200760" algn="l" rtl="0">
              <a:lnSpc>
                <a:spcPct val="90000"/>
              </a:lnSpc>
              <a:spcBef>
                <a:spcPts val="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All IB courses run 2 years with OSSD credit awarded at the end of each year.</a:t>
            </a:r>
          </a:p>
          <a:p>
            <a:pPr marL="216000" marR="0" lvl="0" indent="-20076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TOK is full time in first year, then night seminars in the fall of year two.  EE workshops are offered during this class but are not included in the grade for TOK.  Starting this year we will offer IDC4U credit.</a:t>
            </a:r>
          </a:p>
          <a:p>
            <a:pPr marL="216000" marR="0" lvl="0" indent="-20076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Next year, we will offer an ICD3O credit that will include hours from EE, Residential Life seminars, and co-curricular activities that are assessed.</a:t>
            </a:r>
          </a:p>
          <a:p>
            <a:pPr marL="216000" marR="0" lvl="0" indent="-20076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We offer our strongest gr. 8 math students the Math 9 course so they have finished Functions by gr. 11 and can do Math SL or HL.  </a:t>
            </a:r>
          </a:p>
          <a:p>
            <a:pPr marL="216000" marR="0" lvl="0" indent="-20076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Many of our students do a summer Functions course in August at Ridley to get into Math SL or HL.</a:t>
            </a:r>
          </a:p>
          <a:p>
            <a:pPr marL="216000" marR="0" lvl="0" indent="-20076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Currently we are only offering Functions and Applications as the Math Studies Y1 credit. However, this is going to change where stronger Studies students can do enrichment hours to earn the Functions credit instead. It will then allow them to do a summer Advanced Functions credit before graduation.</a:t>
            </a:r>
          </a:p>
          <a:p>
            <a:pPr marL="216000" marR="0" lvl="0" indent="-216000" algn="l" rtl="0">
              <a:lnSpc>
                <a:spcPct val="90000"/>
              </a:lnSpc>
              <a:spcBef>
                <a:spcPts val="300"/>
              </a:spcBef>
              <a:buClr>
                <a:schemeClr val="accent1"/>
              </a:buClr>
              <a:buSzPct val="140000"/>
              <a:buFont typeface="Arial"/>
              <a:buNone/>
            </a:pPr>
            <a:endParaRPr sz="16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Nature of the Academic Program: </a:t>
            </a:r>
            <a:br>
              <a:rPr lang="en-US" sz="2700" b="1" i="0" u="none" strike="noStrike" cap="none">
                <a:solidFill>
                  <a:srgbClr val="1AB7EA"/>
                </a:solidFill>
                <a:latin typeface="PT Sans"/>
                <a:ea typeface="PT Sans"/>
                <a:cs typeface="PT Sans"/>
                <a:sym typeface="PT Sans"/>
              </a:rPr>
            </a:br>
            <a:endParaRPr lang="en-US" sz="2700" b="1" i="0" u="none" strike="noStrike" cap="none">
              <a:solidFill>
                <a:srgbClr val="1AB7EA"/>
              </a:solidFill>
              <a:latin typeface="PT Sans"/>
              <a:ea typeface="PT Sans"/>
              <a:cs typeface="PT Sans"/>
              <a:sym typeface="PT Sans"/>
            </a:endParaRPr>
          </a:p>
        </p:txBody>
      </p:sp>
      <p:sp>
        <p:nvSpPr>
          <p:cNvPr id="328" name="Shape 328"/>
          <p:cNvSpPr txBox="1">
            <a:spLocks noGrp="1"/>
          </p:cNvSpPr>
          <p:nvPr>
            <p:ph type="body" idx="1"/>
          </p:nvPr>
        </p:nvSpPr>
        <p:spPr>
          <a:xfrm>
            <a:off x="1633283" y="2128118"/>
            <a:ext cx="9949117" cy="3901844"/>
          </a:xfrm>
          <a:prstGeom prst="rect">
            <a:avLst/>
          </a:prstGeom>
          <a:noFill/>
          <a:ln>
            <a:noFill/>
          </a:ln>
        </p:spPr>
        <p:txBody>
          <a:bodyPr lIns="0" tIns="0" rIns="0" bIns="0" anchor="t" anchorCtr="0">
            <a:noAutofit/>
          </a:bodyPr>
          <a:lstStyle/>
          <a:p>
            <a:pPr marL="216000" marR="0" lvl="0" indent="-208379" algn="l" rtl="0">
              <a:lnSpc>
                <a:spcPct val="90000"/>
              </a:lnSpc>
              <a:spcBef>
                <a:spcPts val="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We offer our strongest gr. 8 math students the Math 9 course so they have finished Functions by gr. 11 and can do Math SL or HL.  </a:t>
            </a:r>
          </a:p>
          <a:p>
            <a:pPr marL="0" marR="0" lvl="0" indent="0" algn="l" rtl="0">
              <a:lnSpc>
                <a:spcPct val="90000"/>
              </a:lnSpc>
              <a:spcBef>
                <a:spcPts val="300"/>
              </a:spcBef>
              <a:spcAft>
                <a:spcPts val="0"/>
              </a:spcAft>
              <a:buClr>
                <a:schemeClr val="accent1"/>
              </a:buClr>
              <a:buSzPct val="25000"/>
              <a:buFont typeface="Arial"/>
              <a:buNone/>
            </a:pPr>
            <a:endParaRPr sz="2400" b="0" i="0" u="none" strike="noStrike" cap="none">
              <a:solidFill>
                <a:schemeClr val="dk1"/>
              </a:solidFill>
              <a:latin typeface="PT Sans"/>
              <a:ea typeface="PT Sans"/>
              <a:cs typeface="PT Sans"/>
              <a:sym typeface="PT Sans"/>
            </a:endParaRPr>
          </a:p>
          <a:p>
            <a:pPr marL="216000" marR="0" lvl="0" indent="-208379"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Many of our students do a summer Functions course in August at Ridley to get into Math SL or HL.</a:t>
            </a:r>
          </a:p>
          <a:p>
            <a:pPr marL="0" marR="0" lvl="0" indent="0" algn="l" rtl="0">
              <a:lnSpc>
                <a:spcPct val="90000"/>
              </a:lnSpc>
              <a:spcBef>
                <a:spcPts val="300"/>
              </a:spcBef>
              <a:spcAft>
                <a:spcPts val="0"/>
              </a:spcAft>
              <a:buClr>
                <a:schemeClr val="accent1"/>
              </a:buClr>
              <a:buSzPct val="25000"/>
              <a:buFont typeface="Arial"/>
              <a:buNone/>
            </a:pPr>
            <a:endParaRPr sz="2400" b="0" i="0" u="none" strike="noStrike" cap="none">
              <a:solidFill>
                <a:schemeClr val="dk1"/>
              </a:solidFill>
              <a:latin typeface="PT Sans"/>
              <a:ea typeface="PT Sans"/>
              <a:cs typeface="PT Sans"/>
              <a:sym typeface="PT Sans"/>
            </a:endParaRPr>
          </a:p>
          <a:p>
            <a:pPr marL="216000" marR="0" lvl="0" indent="-208379"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Currently we are only offering Functions and Applications as the Math Studies Y1 credit. However, this is going to change where stronger Studies students can do enrichment hours to earn the Functions credit instead. It will then allow them to do a summer Advanced Functions credit before graduation.</a:t>
            </a:r>
          </a:p>
          <a:p>
            <a:pPr marL="216000" marR="0" lvl="0" indent="-216000" algn="l" rtl="0">
              <a:lnSpc>
                <a:spcPct val="90000"/>
              </a:lnSpc>
              <a:spcBef>
                <a:spcPts val="300"/>
              </a:spcBef>
              <a:buClr>
                <a:schemeClr val="accent1"/>
              </a:buClr>
              <a:buSzPct val="140000"/>
              <a:buFont typeface="Arial"/>
              <a:buNone/>
            </a:pPr>
            <a:endParaRPr sz="18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Shape 333" descr="https://lh5.googleusercontent.com/BoS_fW_51ZrdzLvd0kohv4rZ97FaTQSQkmS1KNjb_58JbM03b-vSbsuP3-BIEBltoraRwIs5pa0G715N9YqP0Kh6IQoBCrucVVy6AfqaKaZyAljmrz1gmNxCT8f9LAR4p5tx2b3g"/>
          <p:cNvPicPr preferRelativeResize="0">
            <a:picLocks noGrp="1"/>
          </p:cNvPicPr>
          <p:nvPr>
            <p:ph type="body" idx="1"/>
          </p:nvPr>
        </p:nvPicPr>
        <p:blipFill rotWithShape="1">
          <a:blip r:embed="rId3">
            <a:alphaModFix/>
          </a:blip>
          <a:srcRect/>
          <a:stretch/>
        </p:blipFill>
        <p:spPr>
          <a:xfrm>
            <a:off x="1228137" y="1712782"/>
            <a:ext cx="9907768" cy="4010286"/>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Reporting </a:t>
            </a:r>
          </a:p>
        </p:txBody>
      </p:sp>
      <p:sp>
        <p:nvSpPr>
          <p:cNvPr id="339" name="Shape 339"/>
          <p:cNvSpPr txBox="1">
            <a:spLocks noGrp="1"/>
          </p:cNvSpPr>
          <p:nvPr>
            <p:ph type="body" idx="1"/>
          </p:nvPr>
        </p:nvSpPr>
        <p:spPr>
          <a:xfrm>
            <a:off x="1633283" y="2207231"/>
            <a:ext cx="9949117" cy="3901844"/>
          </a:xfrm>
          <a:prstGeom prst="rect">
            <a:avLst/>
          </a:prstGeom>
          <a:noFill/>
          <a:ln>
            <a:noFill/>
          </a:ln>
        </p:spPr>
        <p:txBody>
          <a:bodyPr lIns="0" tIns="0" rIns="0" bIns="0" anchor="t" anchorCtr="0">
            <a:noAutofit/>
          </a:bodyPr>
          <a:lstStyle/>
          <a:p>
            <a:pPr marL="216000" marR="0" lvl="0" indent="-208380" algn="l" rtl="0">
              <a:lnSpc>
                <a:spcPct val="90000"/>
              </a:lnSpc>
              <a:spcBef>
                <a:spcPts val="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Grades reported in both 7 point scale and percentage grades using ToE</a:t>
            </a:r>
          </a:p>
          <a:p>
            <a:pPr marL="216000" marR="0" lvl="0" indent="-208380"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For reporting interim grades in DP to universities, our transcripts show performance in IB and OSSD courses (1-7; 1-100) in June of DP1, January and April of DP2 </a:t>
            </a:r>
          </a:p>
          <a:p>
            <a:pPr marL="216000" marR="0" lvl="0" indent="-208380"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Grades sent to UK and US universities in fall and winter WERE based on record of achievement in program to that point (no adjustment to "predict" performance); however, this is under review.</a:t>
            </a:r>
          </a:p>
          <a:p>
            <a:pPr marL="216000" marR="0" lvl="0" indent="-208380"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We will send a Ridley transcript in June to universities that require a final transcript before July 1.</a:t>
            </a:r>
          </a:p>
          <a:p>
            <a:pPr marL="216000" marR="0" lvl="0" indent="-208379"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Students can choose which qualifications they wish to present to universities.</a:t>
            </a:r>
          </a:p>
          <a:p>
            <a:pPr marL="0" marR="0" lvl="0" indent="0" algn="l" rtl="0">
              <a:lnSpc>
                <a:spcPct val="90000"/>
              </a:lnSpc>
              <a:spcBef>
                <a:spcPts val="300"/>
              </a:spcBef>
              <a:buClr>
                <a:schemeClr val="accent1"/>
              </a:buClr>
              <a:buSzPct val="25000"/>
              <a:buFont typeface="Arial"/>
              <a:buNone/>
            </a:pPr>
            <a:r>
              <a:rPr lang="en-US" sz="1800" b="0" i="0" u="none" strike="noStrike" cap="none">
                <a:solidFill>
                  <a:schemeClr val="dk1"/>
                </a:solidFill>
                <a:latin typeface="PT Sans"/>
                <a:ea typeface="PT Sans"/>
                <a:cs typeface="PT Sans"/>
                <a:sym typeface="PT Sans"/>
              </a:rPr>
              <a:t/>
            </a:r>
            <a:br>
              <a:rPr lang="en-US" sz="1800" b="0" i="0" u="none" strike="noStrike" cap="none">
                <a:solidFill>
                  <a:schemeClr val="dk1"/>
                </a:solidFill>
                <a:latin typeface="PT Sans"/>
                <a:ea typeface="PT Sans"/>
                <a:cs typeface="PT Sans"/>
                <a:sym typeface="PT Sans"/>
              </a:rPr>
            </a:br>
            <a:endParaRPr lang="en-US" sz="18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Biggest Challenges and Solutions at Ridley College</a:t>
            </a:r>
          </a:p>
        </p:txBody>
      </p:sp>
      <p:sp>
        <p:nvSpPr>
          <p:cNvPr id="345" name="Shape 345"/>
          <p:cNvSpPr txBox="1">
            <a:spLocks noGrp="1"/>
          </p:cNvSpPr>
          <p:nvPr>
            <p:ph type="body" idx="1"/>
          </p:nvPr>
        </p:nvSpPr>
        <p:spPr>
          <a:xfrm>
            <a:off x="1633283" y="2128119"/>
            <a:ext cx="9949117" cy="3901844"/>
          </a:xfrm>
          <a:prstGeom prst="rect">
            <a:avLst/>
          </a:prstGeom>
          <a:noFill/>
          <a:ln>
            <a:noFill/>
          </a:ln>
        </p:spPr>
        <p:txBody>
          <a:bodyPr lIns="0" tIns="0" rIns="0" bIns="0" anchor="t" anchorCtr="0">
            <a:noAutofit/>
          </a:bodyPr>
          <a:lstStyle/>
          <a:p>
            <a:pPr marL="216000" marR="0" lvl="0" indent="-190600" algn="l" rtl="0">
              <a:lnSpc>
                <a:spcPct val="90000"/>
              </a:lnSpc>
              <a:spcBef>
                <a:spcPts val="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Not burning out our students.</a:t>
            </a:r>
          </a:p>
          <a:p>
            <a:pPr marL="0" marR="0" lvl="0" indent="0" algn="l" rtl="0">
              <a:lnSpc>
                <a:spcPct val="90000"/>
              </a:lnSpc>
              <a:spcBef>
                <a:spcPts val="300"/>
              </a:spcBef>
              <a:spcAft>
                <a:spcPts val="0"/>
              </a:spcAft>
              <a:buClr>
                <a:schemeClr val="accent1"/>
              </a:buClr>
              <a:buSzPct val="25000"/>
              <a:buFont typeface="Arial"/>
              <a:buNone/>
            </a:pPr>
            <a:endParaRPr sz="2400" b="0" i="0" u="none" strike="noStrike" cap="none">
              <a:solidFill>
                <a:schemeClr val="dk1"/>
              </a:solidFill>
              <a:latin typeface="PT Sans"/>
              <a:ea typeface="PT Sans"/>
              <a:cs typeface="PT Sans"/>
              <a:sym typeface="PT Sans"/>
            </a:endParaRPr>
          </a:p>
          <a:p>
            <a:pPr marL="432000" marR="0" lvl="1" indent="-190699" algn="l" rtl="0">
              <a:lnSpc>
                <a:spcPct val="90000"/>
              </a:lnSpc>
              <a:spcBef>
                <a:spcPts val="300"/>
              </a:spcBef>
              <a:spcAft>
                <a:spcPts val="0"/>
              </a:spcAft>
              <a:buClr>
                <a:schemeClr val="dk1"/>
              </a:buClr>
              <a:buSzPct val="100000"/>
              <a:buFont typeface="Arial"/>
              <a:buChar char="•"/>
            </a:pPr>
            <a:r>
              <a:rPr lang="en-US" sz="2400" b="0" i="0" u="none" strike="noStrike" cap="none">
                <a:solidFill>
                  <a:schemeClr val="dk1"/>
                </a:solidFill>
                <a:latin typeface="PT Sans"/>
                <a:ea typeface="PT Sans"/>
                <a:cs typeface="PT Sans"/>
                <a:sym typeface="PT Sans"/>
              </a:rPr>
              <a:t>Balancing Ridley requirements with rigor of IB. (Master schedule changes and PE/Reslife credit)</a:t>
            </a:r>
          </a:p>
          <a:p>
            <a:pPr marL="216000" marR="0" lvl="1" indent="-99" algn="l" rtl="0">
              <a:lnSpc>
                <a:spcPct val="90000"/>
              </a:lnSpc>
              <a:spcBef>
                <a:spcPts val="300"/>
              </a:spcBef>
              <a:spcAft>
                <a:spcPts val="0"/>
              </a:spcAft>
              <a:buClr>
                <a:schemeClr val="dk1"/>
              </a:buClr>
              <a:buSzPct val="25000"/>
              <a:buFont typeface="Arial"/>
              <a:buNone/>
            </a:pPr>
            <a:endParaRPr sz="2400" b="0" i="0" u="none" strike="noStrike" cap="none">
              <a:solidFill>
                <a:schemeClr val="dk1"/>
              </a:solidFill>
              <a:latin typeface="PT Sans"/>
              <a:ea typeface="PT Sans"/>
              <a:cs typeface="PT Sans"/>
              <a:sym typeface="PT Sans"/>
            </a:endParaRPr>
          </a:p>
          <a:p>
            <a:pPr marL="432000" marR="0" lvl="1" indent="-190699" algn="l" rtl="0">
              <a:lnSpc>
                <a:spcPct val="90000"/>
              </a:lnSpc>
              <a:spcBef>
                <a:spcPts val="300"/>
              </a:spcBef>
              <a:spcAft>
                <a:spcPts val="0"/>
              </a:spcAft>
              <a:buClr>
                <a:schemeClr val="dk1"/>
              </a:buClr>
              <a:buSzPct val="100000"/>
              <a:buFont typeface="Arial"/>
              <a:buChar char="•"/>
            </a:pPr>
            <a:r>
              <a:rPr lang="en-US" sz="2400" b="0" i="0" u="none" strike="noStrike" cap="none">
                <a:solidFill>
                  <a:schemeClr val="dk1"/>
                </a:solidFill>
                <a:latin typeface="PT Sans"/>
                <a:ea typeface="PT Sans"/>
                <a:cs typeface="PT Sans"/>
                <a:sym typeface="PT Sans"/>
              </a:rPr>
              <a:t>Making EE and CAS manageable and fun. (EE out of TOK and aligning CAS with IBO)</a:t>
            </a:r>
          </a:p>
          <a:p>
            <a:pPr marL="216000" marR="0" lvl="1" indent="-99" algn="l" rtl="0">
              <a:lnSpc>
                <a:spcPct val="90000"/>
              </a:lnSpc>
              <a:spcBef>
                <a:spcPts val="300"/>
              </a:spcBef>
              <a:spcAft>
                <a:spcPts val="0"/>
              </a:spcAft>
              <a:buClr>
                <a:schemeClr val="dk1"/>
              </a:buClr>
              <a:buSzPct val="25000"/>
              <a:buFont typeface="Arial"/>
              <a:buNone/>
            </a:pPr>
            <a:endParaRPr sz="2400" b="0" i="0" u="none" strike="noStrike" cap="none">
              <a:solidFill>
                <a:schemeClr val="dk1"/>
              </a:solidFill>
              <a:latin typeface="PT Sans"/>
              <a:ea typeface="PT Sans"/>
              <a:cs typeface="PT Sans"/>
              <a:sym typeface="PT Sans"/>
            </a:endParaRPr>
          </a:p>
          <a:p>
            <a:pPr marL="432000" marR="0" lvl="1" indent="-190699" algn="l" rtl="0">
              <a:lnSpc>
                <a:spcPct val="90000"/>
              </a:lnSpc>
              <a:spcBef>
                <a:spcPts val="300"/>
              </a:spcBef>
              <a:spcAft>
                <a:spcPts val="0"/>
              </a:spcAft>
              <a:buClr>
                <a:schemeClr val="dk1"/>
              </a:buClr>
              <a:buSzPct val="100000"/>
              <a:buFont typeface="Arial"/>
              <a:buChar char="•"/>
            </a:pPr>
            <a:r>
              <a:rPr lang="en-US" sz="2400" b="0" i="0" u="none" strike="noStrike" cap="none">
                <a:solidFill>
                  <a:schemeClr val="dk1"/>
                </a:solidFill>
                <a:latin typeface="PT Sans"/>
                <a:ea typeface="PT Sans"/>
                <a:cs typeface="PT Sans"/>
                <a:sym typeface="PT Sans"/>
              </a:rPr>
              <a:t>Making sure full IB diploma students do not have to take an extra course to gain 30 credits. (IDC30 to gain credit for EE, service work and reslife curriculum)</a:t>
            </a:r>
          </a:p>
          <a:p>
            <a:pPr marL="0" marR="0" lvl="0" indent="0" algn="l" rtl="0">
              <a:lnSpc>
                <a:spcPct val="90000"/>
              </a:lnSpc>
              <a:spcBef>
                <a:spcPts val="300"/>
              </a:spcBef>
              <a:buClr>
                <a:schemeClr val="accent1"/>
              </a:buClr>
              <a:buSzPct val="25000"/>
              <a:buFont typeface="Arial"/>
              <a:buNone/>
            </a:pPr>
            <a:r>
              <a:rPr lang="en-US" sz="2000" b="0" i="0" u="none" strike="noStrike" cap="none">
                <a:solidFill>
                  <a:schemeClr val="dk1"/>
                </a:solidFill>
                <a:latin typeface="PT Sans"/>
                <a:ea typeface="PT Sans"/>
                <a:cs typeface="PT Sans"/>
                <a:sym typeface="PT Sans"/>
              </a:rPr>
              <a:t/>
            </a:r>
            <a:br>
              <a:rPr lang="en-US" sz="2000" b="0" i="0" u="none" strike="noStrike" cap="none">
                <a:solidFill>
                  <a:schemeClr val="dk1"/>
                </a:solidFill>
                <a:latin typeface="PT Sans"/>
                <a:ea typeface="PT Sans"/>
                <a:cs typeface="PT Sans"/>
                <a:sym typeface="PT Sans"/>
              </a:rPr>
            </a:br>
            <a:endParaRPr lang="en-US" sz="20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Biggest Challenges and Solutions at Ridley College</a:t>
            </a:r>
          </a:p>
        </p:txBody>
      </p:sp>
      <p:sp>
        <p:nvSpPr>
          <p:cNvPr id="351" name="Shape 351"/>
          <p:cNvSpPr txBox="1">
            <a:spLocks noGrp="1"/>
          </p:cNvSpPr>
          <p:nvPr>
            <p:ph type="body" idx="1"/>
          </p:nvPr>
        </p:nvSpPr>
        <p:spPr>
          <a:xfrm>
            <a:off x="1633283" y="2289483"/>
            <a:ext cx="9949117" cy="3901844"/>
          </a:xfrm>
          <a:prstGeom prst="rect">
            <a:avLst/>
          </a:prstGeom>
          <a:noFill/>
          <a:ln>
            <a:noFill/>
          </a:ln>
        </p:spPr>
        <p:txBody>
          <a:bodyPr lIns="0" tIns="0" rIns="0" bIns="0" anchor="t" anchorCtr="0">
            <a:noAutofit/>
          </a:bodyPr>
          <a:lstStyle/>
          <a:p>
            <a:pPr marL="216000" marR="0" lvl="0" indent="-190600" algn="l" rtl="0">
              <a:lnSpc>
                <a:spcPct val="90000"/>
              </a:lnSpc>
              <a:spcBef>
                <a:spcPts val="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Working with math sequence to make Math SL/HL or Adv. Functions easily accessible to our students in gr. 11. (Summer school at Ridley and earning Gr. 10 Math in Gr. 9).</a:t>
            </a:r>
          </a:p>
          <a:p>
            <a:pPr marL="216000" marR="0" lvl="0" indent="-216000" algn="l" rtl="0">
              <a:lnSpc>
                <a:spcPct val="90000"/>
              </a:lnSpc>
              <a:spcBef>
                <a:spcPts val="300"/>
              </a:spcBef>
              <a:spcAft>
                <a:spcPts val="0"/>
              </a:spcAft>
              <a:buClr>
                <a:schemeClr val="accent1"/>
              </a:buClr>
              <a:buSzPct val="116666"/>
              <a:buFont typeface="Arial"/>
              <a:buNone/>
            </a:pPr>
            <a:endParaRPr sz="2400" b="0" i="0" u="none" strike="noStrike" cap="none">
              <a:solidFill>
                <a:schemeClr val="dk1"/>
              </a:solidFill>
              <a:latin typeface="PT Sans"/>
              <a:ea typeface="PT Sans"/>
              <a:cs typeface="PT Sans"/>
              <a:sym typeface="PT Sans"/>
            </a:endParaRPr>
          </a:p>
          <a:p>
            <a:pPr marL="216000" marR="0" lvl="0" indent="-190600" algn="l" rtl="0">
              <a:lnSpc>
                <a:spcPct val="90000"/>
              </a:lnSpc>
              <a:spcBef>
                <a:spcPts val="300"/>
              </a:spcBef>
              <a:spcAft>
                <a:spcPts val="0"/>
              </a:spcAft>
              <a:buClr>
                <a:schemeClr val="accent1"/>
              </a:buClr>
              <a:buSzPct val="100000"/>
              <a:buFont typeface="Arial"/>
              <a:buChar char="•"/>
            </a:pPr>
            <a:r>
              <a:rPr lang="en-US" sz="2400" b="0" i="0" u="none" strike="noStrike" cap="none">
                <a:solidFill>
                  <a:schemeClr val="dk1"/>
                </a:solidFill>
                <a:latin typeface="PT Sans"/>
                <a:ea typeface="PT Sans"/>
                <a:cs typeface="PT Sans"/>
                <a:sym typeface="PT Sans"/>
              </a:rPr>
              <a:t>Accurately handling our anticipated and predicted scores for university reporting. (Assess as IB then translate to OSSD).</a:t>
            </a:r>
          </a:p>
          <a:p>
            <a:pPr marL="216000" marR="0" lvl="0" indent="-216000" algn="l" rtl="0">
              <a:lnSpc>
                <a:spcPct val="90000"/>
              </a:lnSpc>
              <a:spcBef>
                <a:spcPts val="300"/>
              </a:spcBef>
              <a:buClr>
                <a:schemeClr val="accent1"/>
              </a:buClr>
              <a:buSzPct val="140000"/>
              <a:buFont typeface="Arial"/>
              <a:buNone/>
            </a:pPr>
            <a:endParaRPr sz="20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Session Panelists</a:t>
            </a:r>
          </a:p>
        </p:txBody>
      </p:sp>
      <p:sp>
        <p:nvSpPr>
          <p:cNvPr id="174" name="Shape 174"/>
          <p:cNvSpPr txBox="1">
            <a:spLocks noGrp="1"/>
          </p:cNvSpPr>
          <p:nvPr>
            <p:ph type="body" idx="1"/>
          </p:nvPr>
        </p:nvSpPr>
        <p:spPr>
          <a:xfrm>
            <a:off x="1633283" y="1977511"/>
            <a:ext cx="9949117" cy="3901844"/>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chemeClr val="accent1"/>
              </a:buClr>
              <a:buSzPct val="25000"/>
              <a:buFont typeface="Arial"/>
              <a:buNone/>
            </a:pPr>
            <a:endParaRPr sz="2400" b="0" i="0" u="none" strike="noStrike" cap="none">
              <a:solidFill>
                <a:schemeClr val="dk1"/>
              </a:solidFill>
              <a:latin typeface="PT Sans"/>
              <a:ea typeface="PT Sans"/>
              <a:cs typeface="PT Sans"/>
              <a:sym typeface="PT Sans"/>
            </a:endParaRPr>
          </a:p>
          <a:p>
            <a:pPr marL="216000" marR="0" lvl="0" indent="-216000" algn="l" rtl="0">
              <a:lnSpc>
                <a:spcPct val="90000"/>
              </a:lnSpc>
              <a:spcBef>
                <a:spcPts val="300"/>
              </a:spcBef>
              <a:spcAft>
                <a:spcPts val="0"/>
              </a:spcAft>
              <a:buClr>
                <a:schemeClr val="accent1"/>
              </a:buClr>
              <a:buSzPct val="140000"/>
              <a:buFont typeface="Arial"/>
              <a:buChar char="•"/>
            </a:pPr>
            <a:r>
              <a:rPr lang="en-US" sz="2400" b="1" i="0" u="none" strike="noStrike" cap="none">
                <a:solidFill>
                  <a:schemeClr val="dk1"/>
                </a:solidFill>
                <a:latin typeface="PT Sans"/>
                <a:ea typeface="PT Sans"/>
                <a:cs typeface="PT Sans"/>
                <a:sym typeface="PT Sans"/>
              </a:rPr>
              <a:t>Anne Dale</a:t>
            </a:r>
            <a:r>
              <a:rPr lang="en-US" sz="2400" b="0" i="0" u="none" strike="noStrike" cap="none">
                <a:solidFill>
                  <a:schemeClr val="dk1"/>
                </a:solidFill>
                <a:latin typeface="PT Sans"/>
                <a:ea typeface="PT Sans"/>
                <a:cs typeface="PT Sans"/>
                <a:sym typeface="PT Sans"/>
              </a:rPr>
              <a:t>, Weston Collegiate Institute, IB Coordinator</a:t>
            </a:r>
          </a:p>
          <a:p>
            <a:pPr marL="0" marR="0" lvl="0" indent="0" algn="l" rtl="0">
              <a:lnSpc>
                <a:spcPct val="90000"/>
              </a:lnSpc>
              <a:spcBef>
                <a:spcPts val="300"/>
              </a:spcBef>
              <a:spcAft>
                <a:spcPts val="0"/>
              </a:spcAft>
              <a:buClr>
                <a:schemeClr val="accent1"/>
              </a:buClr>
              <a:buSzPct val="25000"/>
              <a:buFont typeface="Arial"/>
              <a:buNone/>
            </a:pPr>
            <a:endParaRPr sz="2400" b="0" i="0" u="none" strike="noStrike" cap="none">
              <a:solidFill>
                <a:schemeClr val="dk1"/>
              </a:solidFill>
              <a:latin typeface="PT Sans"/>
              <a:ea typeface="PT Sans"/>
              <a:cs typeface="PT Sans"/>
              <a:sym typeface="PT Sans"/>
            </a:endParaRPr>
          </a:p>
          <a:p>
            <a:pPr marL="216000" marR="0" lvl="0" indent="-216000" algn="l" rtl="0">
              <a:lnSpc>
                <a:spcPct val="90000"/>
              </a:lnSpc>
              <a:spcBef>
                <a:spcPts val="300"/>
              </a:spcBef>
              <a:spcAft>
                <a:spcPts val="0"/>
              </a:spcAft>
              <a:buClr>
                <a:schemeClr val="accent1"/>
              </a:buClr>
              <a:buSzPct val="140000"/>
              <a:buFont typeface="Arial"/>
              <a:buChar char="•"/>
            </a:pPr>
            <a:r>
              <a:rPr lang="en-US" sz="2400" b="1" i="0" u="none" strike="noStrike" cap="none">
                <a:solidFill>
                  <a:schemeClr val="dk1"/>
                </a:solidFill>
                <a:latin typeface="PT Sans"/>
                <a:ea typeface="PT Sans"/>
                <a:cs typeface="PT Sans"/>
                <a:sym typeface="PT Sans"/>
              </a:rPr>
              <a:t>Lewis Harthun, </a:t>
            </a:r>
            <a:r>
              <a:rPr lang="en-US" sz="2400" b="0" i="0" u="none" strike="noStrike" cap="none">
                <a:solidFill>
                  <a:schemeClr val="dk1"/>
                </a:solidFill>
                <a:latin typeface="PT Sans"/>
                <a:ea typeface="PT Sans"/>
                <a:cs typeface="PT Sans"/>
                <a:sym typeface="PT Sans"/>
              </a:rPr>
              <a:t>Colonel By Secondary School, International Baccalaureate Coordinator</a:t>
            </a:r>
          </a:p>
          <a:p>
            <a:pPr marL="0" marR="0" lvl="0" indent="0" algn="l" rtl="0">
              <a:lnSpc>
                <a:spcPct val="90000"/>
              </a:lnSpc>
              <a:spcBef>
                <a:spcPts val="300"/>
              </a:spcBef>
              <a:spcAft>
                <a:spcPts val="0"/>
              </a:spcAft>
              <a:buClr>
                <a:schemeClr val="accent1"/>
              </a:buClr>
              <a:buSzPct val="25000"/>
              <a:buFont typeface="Arial"/>
              <a:buNone/>
            </a:pPr>
            <a:endParaRPr sz="2400" b="0" i="0" u="none" strike="noStrike" cap="none">
              <a:solidFill>
                <a:schemeClr val="dk1"/>
              </a:solidFill>
              <a:latin typeface="PT Sans"/>
              <a:ea typeface="PT Sans"/>
              <a:cs typeface="PT Sans"/>
              <a:sym typeface="PT Sans"/>
            </a:endParaRPr>
          </a:p>
          <a:p>
            <a:pPr marL="216000" marR="0" lvl="0" indent="-216000" algn="l" rtl="0">
              <a:lnSpc>
                <a:spcPct val="90000"/>
              </a:lnSpc>
              <a:spcBef>
                <a:spcPts val="300"/>
              </a:spcBef>
              <a:spcAft>
                <a:spcPts val="0"/>
              </a:spcAft>
              <a:buClr>
                <a:schemeClr val="accent1"/>
              </a:buClr>
              <a:buSzPct val="140000"/>
              <a:buFont typeface="Arial"/>
              <a:buChar char="•"/>
            </a:pPr>
            <a:r>
              <a:rPr lang="en-US" sz="2400" b="1" i="0" u="none" strike="noStrike" cap="none">
                <a:solidFill>
                  <a:schemeClr val="dk1"/>
                </a:solidFill>
                <a:latin typeface="PT Sans"/>
                <a:ea typeface="PT Sans"/>
                <a:cs typeface="PT Sans"/>
                <a:sym typeface="PT Sans"/>
              </a:rPr>
              <a:t>Kirk Mitchell</a:t>
            </a:r>
            <a:r>
              <a:rPr lang="en-US" sz="2400" b="0" i="0" u="none" strike="noStrike" cap="none">
                <a:solidFill>
                  <a:schemeClr val="dk1"/>
                </a:solidFill>
                <a:latin typeface="PT Sans"/>
                <a:ea typeface="PT Sans"/>
                <a:cs typeface="PT Sans"/>
                <a:sym typeface="PT Sans"/>
              </a:rPr>
              <a:t>, Ridley College, HS Guidance and College Counsellor</a:t>
            </a:r>
          </a:p>
          <a:p>
            <a:pPr marL="0" marR="0" lvl="0" indent="0" algn="l" rtl="0">
              <a:lnSpc>
                <a:spcPct val="90000"/>
              </a:lnSpc>
              <a:spcBef>
                <a:spcPts val="300"/>
              </a:spcBef>
              <a:spcAft>
                <a:spcPts val="0"/>
              </a:spcAft>
              <a:buClr>
                <a:schemeClr val="accent1"/>
              </a:buClr>
              <a:buSzPct val="25000"/>
              <a:buFont typeface="Arial"/>
              <a:buNone/>
            </a:pPr>
            <a:endParaRPr sz="2400" b="0" i="0" u="none" strike="noStrike" cap="none">
              <a:solidFill>
                <a:schemeClr val="dk1"/>
              </a:solidFill>
              <a:latin typeface="PT Sans"/>
              <a:ea typeface="PT Sans"/>
              <a:cs typeface="PT Sans"/>
              <a:sym typeface="PT Sans"/>
            </a:endParaRPr>
          </a:p>
          <a:p>
            <a:pPr marL="216000" marR="0" lvl="0" indent="-216000" algn="l" rtl="0">
              <a:lnSpc>
                <a:spcPct val="90000"/>
              </a:lnSpc>
              <a:spcBef>
                <a:spcPts val="300"/>
              </a:spcBef>
              <a:spcAft>
                <a:spcPts val="0"/>
              </a:spcAft>
              <a:buClr>
                <a:schemeClr val="accent1"/>
              </a:buClr>
              <a:buSzPct val="140000"/>
              <a:buFont typeface="Arial"/>
              <a:buChar char="•"/>
            </a:pPr>
            <a:r>
              <a:rPr lang="en-US" sz="2400" b="1" i="0" u="none" strike="noStrike" cap="none">
                <a:solidFill>
                  <a:schemeClr val="dk1"/>
                </a:solidFill>
                <a:latin typeface="PT Sans"/>
                <a:ea typeface="PT Sans"/>
                <a:cs typeface="PT Sans"/>
                <a:sym typeface="PT Sans"/>
              </a:rPr>
              <a:t>Katherine Ridout</a:t>
            </a:r>
            <a:r>
              <a:rPr lang="en-US" sz="2400" b="0" i="0" u="none" strike="noStrike" cap="none">
                <a:solidFill>
                  <a:schemeClr val="dk1"/>
                </a:solidFill>
                <a:latin typeface="PT Sans"/>
                <a:ea typeface="PT Sans"/>
                <a:cs typeface="PT Sans"/>
                <a:sym typeface="PT Sans"/>
              </a:rPr>
              <a:t>, Upper Canada College, Director of University Counselling</a:t>
            </a:r>
          </a:p>
          <a:p>
            <a:pPr marL="216000" marR="0" lvl="0" indent="-216000" algn="l" rtl="0">
              <a:lnSpc>
                <a:spcPct val="90000"/>
              </a:lnSpc>
              <a:spcBef>
                <a:spcPts val="300"/>
              </a:spcBef>
              <a:spcAft>
                <a:spcPts val="0"/>
              </a:spcAft>
              <a:buClr>
                <a:schemeClr val="accent1"/>
              </a:buClr>
              <a:buSzPct val="140000"/>
              <a:buFont typeface="Arial"/>
              <a:buNone/>
            </a:pPr>
            <a:endParaRPr sz="2400" b="0" i="0" u="none" strike="noStrike" cap="none">
              <a:solidFill>
                <a:schemeClr val="dk1"/>
              </a:solidFill>
              <a:latin typeface="PT Sans"/>
              <a:ea typeface="PT Sans"/>
              <a:cs typeface="PT Sans"/>
              <a:sym typeface="PT Sans"/>
            </a:endParaRPr>
          </a:p>
          <a:p>
            <a:pPr marL="216000" marR="0" lvl="0" indent="-216000" algn="l" rtl="0">
              <a:lnSpc>
                <a:spcPct val="90000"/>
              </a:lnSpc>
              <a:spcBef>
                <a:spcPts val="300"/>
              </a:spcBef>
              <a:spcAft>
                <a:spcPts val="0"/>
              </a:spcAft>
              <a:buClr>
                <a:schemeClr val="accent1"/>
              </a:buClr>
              <a:buSzPct val="140000"/>
              <a:buFont typeface="Arial"/>
              <a:buNone/>
            </a:pPr>
            <a:endParaRPr sz="2400" b="0" i="0" u="none" strike="noStrike" cap="none">
              <a:solidFill>
                <a:schemeClr val="dk1"/>
              </a:solidFill>
              <a:latin typeface="PT Sans"/>
              <a:ea typeface="PT Sans"/>
              <a:cs typeface="PT Sans"/>
              <a:sym typeface="PT Sans"/>
            </a:endParaRPr>
          </a:p>
          <a:p>
            <a:pPr marL="216000" marR="0" lvl="0" indent="-216000" algn="l" rtl="0">
              <a:lnSpc>
                <a:spcPct val="90000"/>
              </a:lnSpc>
              <a:spcBef>
                <a:spcPts val="300"/>
              </a:spcBef>
              <a:buClr>
                <a:schemeClr val="accent1"/>
              </a:buClr>
              <a:buSzPct val="140000"/>
              <a:buFont typeface="Arial"/>
              <a:buNone/>
            </a:pPr>
            <a:endParaRPr sz="24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ctrTitle"/>
          </p:nvPr>
        </p:nvSpPr>
        <p:spPr>
          <a:xfrm>
            <a:off x="2209800" y="3634907"/>
            <a:ext cx="7772400" cy="1832100"/>
          </a:xfrm>
          <a:prstGeom prst="rect">
            <a:avLst/>
          </a:prstGeom>
          <a:noFill/>
          <a:ln>
            <a:noFill/>
          </a:ln>
        </p:spPr>
        <p:txBody>
          <a:bodyPr lIns="0" tIns="0" rIns="0" bIns="0" anchor="t" anchorCtr="0">
            <a:noAutofit/>
          </a:bodyPr>
          <a:lstStyle/>
          <a:p>
            <a:pPr marL="0" marR="0" lvl="0" indent="0" algn="ctr" rtl="0">
              <a:lnSpc>
                <a:spcPct val="90000"/>
              </a:lnSpc>
              <a:spcBef>
                <a:spcPts val="0"/>
              </a:spcBef>
              <a:buClr>
                <a:srgbClr val="1AB7EA"/>
              </a:buClr>
              <a:buSzPct val="25000"/>
              <a:buFont typeface="PT Sans"/>
              <a:buNone/>
            </a:pPr>
            <a:r>
              <a:rPr lang="en-US" sz="3200"/>
              <a:t>Colonel By Secondary School</a:t>
            </a:r>
          </a:p>
        </p:txBody>
      </p:sp>
      <p:sp>
        <p:nvSpPr>
          <p:cNvPr id="357" name="Shape 357"/>
          <p:cNvSpPr txBox="1">
            <a:spLocks noGrp="1"/>
          </p:cNvSpPr>
          <p:nvPr>
            <p:ph type="subTitle" idx="1"/>
          </p:nvPr>
        </p:nvSpPr>
        <p:spPr>
          <a:xfrm>
            <a:off x="2895600" y="4343400"/>
            <a:ext cx="6400800" cy="1295400"/>
          </a:xfrm>
          <a:prstGeom prst="rect">
            <a:avLst/>
          </a:prstGeom>
          <a:noFill/>
          <a:ln>
            <a:noFill/>
          </a:ln>
        </p:spPr>
        <p:txBody>
          <a:bodyPr lIns="0" tIns="0" rIns="0" bIns="0" anchor="b" anchorCtr="0">
            <a:noAutofit/>
          </a:bodyPr>
          <a:lstStyle/>
          <a:p>
            <a:pPr marL="0" marR="0" lvl="0" indent="0" algn="ctr" rtl="0">
              <a:lnSpc>
                <a:spcPct val="90000"/>
              </a:lnSpc>
              <a:spcBef>
                <a:spcPts val="0"/>
              </a:spcBef>
              <a:buClr>
                <a:schemeClr val="accent1"/>
              </a:buClr>
              <a:buSzPct val="25000"/>
              <a:buFont typeface="Arial"/>
              <a:buNone/>
            </a:pPr>
            <a:endParaRPr sz="135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1601009" y="1227632"/>
            <a:ext cx="9949200"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School Profile</a:t>
            </a:r>
          </a:p>
        </p:txBody>
      </p:sp>
      <p:sp>
        <p:nvSpPr>
          <p:cNvPr id="363" name="Shape 363"/>
          <p:cNvSpPr txBox="1">
            <a:spLocks noGrp="1"/>
          </p:cNvSpPr>
          <p:nvPr>
            <p:ph type="body" idx="1"/>
          </p:nvPr>
        </p:nvSpPr>
        <p:spPr>
          <a:xfrm>
            <a:off x="1601011" y="2063573"/>
            <a:ext cx="9949200" cy="3901800"/>
          </a:xfrm>
          <a:prstGeom prst="rect">
            <a:avLst/>
          </a:prstGeom>
          <a:noFill/>
          <a:ln>
            <a:noFill/>
          </a:ln>
        </p:spPr>
        <p:txBody>
          <a:bodyPr lIns="0" tIns="0" rIns="0" bIns="0" anchor="t" anchorCtr="0">
            <a:noAutofit/>
          </a:bodyPr>
          <a:lstStyle/>
          <a:p>
            <a:pPr marL="216000" marR="0" lvl="0" indent="-216000" algn="l" rtl="0">
              <a:lnSpc>
                <a:spcPct val="90000"/>
              </a:lnSpc>
              <a:spcBef>
                <a:spcPts val="0"/>
              </a:spcBef>
              <a:spcAft>
                <a:spcPts val="0"/>
              </a:spcAft>
              <a:buClr>
                <a:schemeClr val="accent1"/>
              </a:buClr>
              <a:buSzPct val="140000"/>
              <a:buFont typeface="Arial"/>
              <a:buChar char="•"/>
            </a:pPr>
            <a:r>
              <a:rPr lang="en-US" sz="2000"/>
              <a:t>Public school</a:t>
            </a:r>
          </a:p>
          <a:p>
            <a:pPr marL="0" marR="0" lvl="0" indent="0" algn="l" rtl="0">
              <a:lnSpc>
                <a:spcPct val="90000"/>
              </a:lnSpc>
              <a:spcBef>
                <a:spcPts val="300"/>
              </a:spcBef>
              <a:spcAft>
                <a:spcPts val="0"/>
              </a:spcAft>
              <a:buClr>
                <a:schemeClr val="accent1"/>
              </a:buClr>
              <a:buSzPct val="25000"/>
              <a:buFont typeface="Arial"/>
              <a:buNone/>
            </a:pPr>
            <a:endParaRPr sz="1800" b="0" i="0" u="none" strike="noStrike" cap="none">
              <a:solidFill>
                <a:schemeClr val="dk1"/>
              </a:solidFill>
              <a:latin typeface="PT Sans"/>
              <a:ea typeface="PT Sans"/>
              <a:cs typeface="PT Sans"/>
              <a:sym typeface="PT Sans"/>
            </a:endParaRPr>
          </a:p>
          <a:p>
            <a:pPr marL="216000" marR="0" lvl="0" indent="-190600" algn="l" rtl="0">
              <a:lnSpc>
                <a:spcPct val="90000"/>
              </a:lnSpc>
              <a:spcBef>
                <a:spcPts val="300"/>
              </a:spcBef>
              <a:spcAft>
                <a:spcPts val="0"/>
              </a:spcAft>
              <a:buClr>
                <a:schemeClr val="accent1"/>
              </a:buClr>
              <a:buSzPct val="100000"/>
              <a:buFont typeface="Arial"/>
              <a:buChar char="•"/>
            </a:pPr>
            <a:r>
              <a:rPr lang="en-US" sz="2400"/>
              <a:t>1100 students, 675 of those students are full DP students (9th - 12th grade)</a:t>
            </a:r>
          </a:p>
          <a:p>
            <a:pPr marL="216000" marR="0" lvl="0" indent="-190600" algn="l" rtl="0">
              <a:lnSpc>
                <a:spcPct val="90000"/>
              </a:lnSpc>
              <a:spcBef>
                <a:spcPts val="300"/>
              </a:spcBef>
              <a:spcAft>
                <a:spcPts val="0"/>
              </a:spcAft>
              <a:buClr>
                <a:schemeClr val="accent1"/>
              </a:buClr>
              <a:buSzPct val="100000"/>
              <a:buFont typeface="Arial"/>
              <a:buChar char="•"/>
            </a:pPr>
            <a:r>
              <a:rPr lang="en-US" sz="2400"/>
              <a:t>pre-DP track in 9th and 10th grade</a:t>
            </a:r>
          </a:p>
          <a:p>
            <a:pPr marL="216000" marR="0" lvl="0" indent="-190600" algn="l" rtl="0">
              <a:lnSpc>
                <a:spcPct val="90000"/>
              </a:lnSpc>
              <a:spcBef>
                <a:spcPts val="300"/>
              </a:spcBef>
              <a:spcAft>
                <a:spcPts val="0"/>
              </a:spcAft>
              <a:buClr>
                <a:schemeClr val="accent1"/>
              </a:buClr>
              <a:buSzPct val="100000"/>
              <a:buFont typeface="Arial"/>
              <a:buChar char="•"/>
            </a:pPr>
            <a:r>
              <a:rPr lang="en-US" sz="2400"/>
              <a:t>153 full diploma students this past year</a:t>
            </a:r>
          </a:p>
          <a:p>
            <a:pPr marL="216000" marR="0" lvl="0" indent="-190600" algn="l" rtl="0">
              <a:lnSpc>
                <a:spcPct val="90000"/>
              </a:lnSpc>
              <a:spcBef>
                <a:spcPts val="300"/>
              </a:spcBef>
              <a:spcAft>
                <a:spcPts val="0"/>
              </a:spcAft>
              <a:buClr>
                <a:schemeClr val="accent1"/>
              </a:buClr>
              <a:buSzPct val="100000"/>
              <a:buFont typeface="Arial"/>
              <a:buChar char="•"/>
            </a:pPr>
            <a:r>
              <a:rPr lang="en-US" sz="2400"/>
              <a:t>over 300 students writing examinations from this past year</a:t>
            </a:r>
          </a:p>
          <a:p>
            <a:pPr marL="216000" marR="0" lvl="0" indent="-190600" algn="l" rtl="0">
              <a:lnSpc>
                <a:spcPct val="90000"/>
              </a:lnSpc>
              <a:spcBef>
                <a:spcPts val="300"/>
              </a:spcBef>
              <a:spcAft>
                <a:spcPts val="0"/>
              </a:spcAft>
              <a:buClr>
                <a:schemeClr val="accent1"/>
              </a:buClr>
              <a:buSzPct val="100000"/>
              <a:buFont typeface="Arial"/>
              <a:buChar char="•"/>
            </a:pPr>
            <a:r>
              <a:rPr lang="en-US" sz="2400"/>
              <a:t>both a system/magnet school for the OCDSB in the City of Ottawa for IB as well as a community school</a:t>
            </a:r>
          </a:p>
          <a:p>
            <a:pPr marL="216000" marR="0" lvl="0" indent="-190600" algn="l" rtl="0">
              <a:lnSpc>
                <a:spcPct val="90000"/>
              </a:lnSpc>
              <a:spcBef>
                <a:spcPts val="300"/>
              </a:spcBef>
              <a:spcAft>
                <a:spcPts val="0"/>
              </a:spcAft>
              <a:buClr>
                <a:schemeClr val="accent1"/>
              </a:buClr>
              <a:buSzPct val="100000"/>
              <a:buFont typeface="Arial"/>
              <a:buChar char="•"/>
            </a:pPr>
            <a:r>
              <a:rPr lang="en-US" sz="2400"/>
              <a:t>non-semestered</a:t>
            </a:r>
          </a:p>
          <a:p>
            <a:pPr marL="216000" marR="0" lvl="0" indent="-190600" algn="l" rtl="0">
              <a:lnSpc>
                <a:spcPct val="90000"/>
              </a:lnSpc>
              <a:spcBef>
                <a:spcPts val="300"/>
              </a:spcBef>
              <a:spcAft>
                <a:spcPts val="0"/>
              </a:spcAft>
              <a:buClr>
                <a:schemeClr val="accent1"/>
              </a:buClr>
              <a:buSzPct val="100000"/>
              <a:buFont typeface="Arial"/>
              <a:buChar char="•"/>
            </a:pPr>
            <a:r>
              <a:rPr lang="en-US" sz="2400"/>
              <a:t>incredibly varied in terms of ethnicity and socio-economics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1601009" y="1227632"/>
            <a:ext cx="9949200"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a:t>Offerings</a:t>
            </a:r>
          </a:p>
        </p:txBody>
      </p:sp>
      <p:sp>
        <p:nvSpPr>
          <p:cNvPr id="369" name="Shape 369"/>
          <p:cNvSpPr txBox="1">
            <a:spLocks noGrp="1"/>
          </p:cNvSpPr>
          <p:nvPr>
            <p:ph type="body" idx="1"/>
          </p:nvPr>
        </p:nvSpPr>
        <p:spPr>
          <a:xfrm>
            <a:off x="1601011" y="2063573"/>
            <a:ext cx="9949200" cy="3901800"/>
          </a:xfrm>
          <a:prstGeom prst="rect">
            <a:avLst/>
          </a:prstGeom>
          <a:noFill/>
          <a:ln>
            <a:noFill/>
          </a:ln>
        </p:spPr>
        <p:txBody>
          <a:bodyPr lIns="0" tIns="0" rIns="0" bIns="0" anchor="t" anchorCtr="0">
            <a:noAutofit/>
          </a:bodyPr>
          <a:lstStyle/>
          <a:p>
            <a:pPr marL="216000" marR="0" lvl="0" indent="-165200" algn="l" rtl="0">
              <a:lnSpc>
                <a:spcPct val="90000"/>
              </a:lnSpc>
              <a:spcBef>
                <a:spcPts val="300"/>
              </a:spcBef>
              <a:spcAft>
                <a:spcPts val="0"/>
              </a:spcAft>
              <a:buClr>
                <a:schemeClr val="accent1"/>
              </a:buClr>
              <a:buSzPct val="100000"/>
              <a:buFont typeface="Arial"/>
              <a:buChar char="•"/>
            </a:pPr>
            <a:r>
              <a:rPr lang="en-US" sz="2000"/>
              <a:t>Group 1 - English A: Literature (HL &amp; SL)</a:t>
            </a:r>
          </a:p>
          <a:p>
            <a:pPr marL="216000" marR="0" lvl="0" indent="-165200" algn="l" rtl="0">
              <a:lnSpc>
                <a:spcPct val="90000"/>
              </a:lnSpc>
              <a:spcBef>
                <a:spcPts val="300"/>
              </a:spcBef>
              <a:spcAft>
                <a:spcPts val="0"/>
              </a:spcAft>
              <a:buClr>
                <a:schemeClr val="accent1"/>
              </a:buClr>
              <a:buSzPct val="100000"/>
              <a:buFont typeface="Arial"/>
              <a:buChar char="•"/>
            </a:pPr>
            <a:r>
              <a:rPr lang="en-US" sz="2000"/>
              <a:t>Group 2 - French B (HL &amp; SL), Spanish B (HL &amp; SL) **ab initio by request and by consultation with teacher</a:t>
            </a:r>
          </a:p>
          <a:p>
            <a:pPr marL="216000" marR="0" lvl="0" indent="-165200" algn="l" rtl="0">
              <a:lnSpc>
                <a:spcPct val="90000"/>
              </a:lnSpc>
              <a:spcBef>
                <a:spcPts val="300"/>
              </a:spcBef>
              <a:spcAft>
                <a:spcPts val="0"/>
              </a:spcAft>
              <a:buClr>
                <a:schemeClr val="accent1"/>
              </a:buClr>
              <a:buSzPct val="100000"/>
              <a:buFont typeface="Arial"/>
              <a:buChar char="•"/>
            </a:pPr>
            <a:r>
              <a:rPr lang="en-US" sz="2000"/>
              <a:t>Group 3 - History (HL &amp; SL), Geography (HL &amp; SL), ITGS (SL)</a:t>
            </a:r>
          </a:p>
          <a:p>
            <a:pPr marL="216000" marR="0" lvl="0" indent="-165200" algn="l" rtl="0">
              <a:lnSpc>
                <a:spcPct val="90000"/>
              </a:lnSpc>
              <a:spcBef>
                <a:spcPts val="300"/>
              </a:spcBef>
              <a:spcAft>
                <a:spcPts val="0"/>
              </a:spcAft>
              <a:buClr>
                <a:schemeClr val="accent1"/>
              </a:buClr>
              <a:buSzPct val="100000"/>
              <a:buFont typeface="Arial"/>
              <a:buChar char="•"/>
            </a:pPr>
            <a:r>
              <a:rPr lang="en-US" sz="2000"/>
              <a:t>Group 4 - Biology (HL &amp; SL), Chemistry (HL &amp; SL), Physics (HL &amp; SL), SEHS (SL)</a:t>
            </a:r>
          </a:p>
          <a:p>
            <a:pPr marL="216000" marR="0" lvl="0" indent="-165200" algn="l" rtl="0">
              <a:lnSpc>
                <a:spcPct val="90000"/>
              </a:lnSpc>
              <a:spcBef>
                <a:spcPts val="300"/>
              </a:spcBef>
              <a:spcAft>
                <a:spcPts val="0"/>
              </a:spcAft>
              <a:buClr>
                <a:schemeClr val="accent1"/>
              </a:buClr>
              <a:buSzPct val="100000"/>
              <a:buFont typeface="Arial"/>
              <a:buChar char="•"/>
            </a:pPr>
            <a:r>
              <a:rPr lang="en-US" sz="2000"/>
              <a:t>Group 5 - Mathematics HL, Mathematics SL, Math Studies SL</a:t>
            </a:r>
          </a:p>
          <a:p>
            <a:pPr marL="216000" marR="0" lvl="0" indent="-165200" algn="l" rtl="0">
              <a:lnSpc>
                <a:spcPct val="90000"/>
              </a:lnSpc>
              <a:spcBef>
                <a:spcPts val="300"/>
              </a:spcBef>
              <a:spcAft>
                <a:spcPts val="0"/>
              </a:spcAft>
              <a:buClr>
                <a:schemeClr val="accent1"/>
              </a:buClr>
              <a:buSzPct val="100000"/>
              <a:buFont typeface="Arial"/>
              <a:buChar char="•"/>
            </a:pPr>
            <a:r>
              <a:rPr lang="en-US" sz="2000"/>
              <a:t>Group 6 - Visual Arts (HL &amp; SL), Music (SL), Film (SL)</a:t>
            </a:r>
          </a:p>
          <a:p>
            <a:pPr marL="0" marR="0" lvl="0" indent="0" algn="l" rtl="0">
              <a:lnSpc>
                <a:spcPct val="90000"/>
              </a:lnSpc>
              <a:spcBef>
                <a:spcPts val="300"/>
              </a:spcBef>
              <a:spcAft>
                <a:spcPts val="0"/>
              </a:spcAft>
              <a:buNone/>
            </a:pPr>
            <a:endParaRPr sz="2000"/>
          </a:p>
          <a:p>
            <a:pPr marL="216000" marR="0" lvl="0" indent="-165200" algn="l" rtl="0">
              <a:lnSpc>
                <a:spcPct val="90000"/>
              </a:lnSpc>
              <a:spcBef>
                <a:spcPts val="300"/>
              </a:spcBef>
              <a:spcAft>
                <a:spcPts val="0"/>
              </a:spcAft>
              <a:buClr>
                <a:schemeClr val="accent1"/>
              </a:buClr>
              <a:buSzPct val="100000"/>
              <a:buFont typeface="Arial"/>
              <a:buChar char="•"/>
            </a:pPr>
            <a:r>
              <a:rPr lang="en-US" sz="2000"/>
              <a:t>Because of the wide variety of courses, we are able to construct a schedule that allows many pathways and alternative pathways to our students throughout their DP journey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601009" y="1227632"/>
            <a:ext cx="9949200"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a:t>Challenges, Opportunities, and Success</a:t>
            </a:r>
          </a:p>
        </p:txBody>
      </p:sp>
      <p:sp>
        <p:nvSpPr>
          <p:cNvPr id="375" name="Shape 375"/>
          <p:cNvSpPr txBox="1">
            <a:spLocks noGrp="1"/>
          </p:cNvSpPr>
          <p:nvPr>
            <p:ph type="body" idx="1"/>
          </p:nvPr>
        </p:nvSpPr>
        <p:spPr>
          <a:xfrm>
            <a:off x="1601011" y="2093048"/>
            <a:ext cx="9949200" cy="3901800"/>
          </a:xfrm>
          <a:prstGeom prst="rect">
            <a:avLst/>
          </a:prstGeom>
          <a:noFill/>
          <a:ln>
            <a:noFill/>
          </a:ln>
        </p:spPr>
        <p:txBody>
          <a:bodyPr lIns="0" tIns="0" rIns="0" bIns="0" anchor="t" anchorCtr="0">
            <a:noAutofit/>
          </a:bodyPr>
          <a:lstStyle/>
          <a:p>
            <a:pPr marL="216000" marR="0" lvl="0" indent="-190600" algn="l" rtl="0">
              <a:lnSpc>
                <a:spcPct val="90000"/>
              </a:lnSpc>
              <a:spcBef>
                <a:spcPts val="300"/>
              </a:spcBef>
              <a:spcAft>
                <a:spcPts val="0"/>
              </a:spcAft>
              <a:buClr>
                <a:schemeClr val="accent1"/>
              </a:buClr>
              <a:buSzPct val="100000"/>
              <a:buFont typeface="Arial"/>
              <a:buChar char="•"/>
            </a:pPr>
            <a:r>
              <a:rPr lang="en-US" sz="2400"/>
              <a:t>Extended Essay Supervision</a:t>
            </a:r>
          </a:p>
          <a:p>
            <a:pPr marL="216000" marR="0" lvl="0" indent="-190600" algn="l" rtl="0">
              <a:lnSpc>
                <a:spcPct val="90000"/>
              </a:lnSpc>
              <a:spcBef>
                <a:spcPts val="300"/>
              </a:spcBef>
              <a:spcAft>
                <a:spcPts val="0"/>
              </a:spcAft>
              <a:buClr>
                <a:schemeClr val="accent1"/>
              </a:buClr>
              <a:buSzPct val="100000"/>
              <a:buFont typeface="Arial"/>
              <a:buChar char="•"/>
            </a:pPr>
            <a:r>
              <a:rPr lang="en-US" sz="2400"/>
              <a:t>Retention &gt; Grades</a:t>
            </a:r>
          </a:p>
          <a:p>
            <a:pPr marL="216000" marR="0" lvl="0" indent="-190600" algn="l" rtl="0">
              <a:lnSpc>
                <a:spcPct val="90000"/>
              </a:lnSpc>
              <a:spcBef>
                <a:spcPts val="300"/>
              </a:spcBef>
              <a:spcAft>
                <a:spcPts val="0"/>
              </a:spcAft>
              <a:buClr>
                <a:schemeClr val="accent1"/>
              </a:buClr>
              <a:buSzPct val="100000"/>
              <a:buFont typeface="Arial"/>
              <a:buChar char="•"/>
            </a:pPr>
            <a:r>
              <a:rPr lang="en-US" sz="2400"/>
              <a:t>Altering the perception of “success”</a:t>
            </a:r>
          </a:p>
          <a:p>
            <a:pPr marL="216000" marR="0" lvl="0" indent="-190600" algn="l" rtl="0">
              <a:lnSpc>
                <a:spcPct val="90000"/>
              </a:lnSpc>
              <a:spcBef>
                <a:spcPts val="300"/>
              </a:spcBef>
              <a:spcAft>
                <a:spcPts val="0"/>
              </a:spcAft>
              <a:buClr>
                <a:schemeClr val="accent1"/>
              </a:buClr>
              <a:buSzPct val="100000"/>
              <a:buFont typeface="Arial"/>
              <a:buChar char="•"/>
            </a:pPr>
            <a:r>
              <a:rPr lang="en-US" sz="2400"/>
              <a:t>Focus on the development of appropriate learning skills</a:t>
            </a:r>
          </a:p>
          <a:p>
            <a:pPr marL="216000" marR="0" lvl="0" indent="-190600" algn="l" rtl="0">
              <a:lnSpc>
                <a:spcPct val="90000"/>
              </a:lnSpc>
              <a:spcBef>
                <a:spcPts val="300"/>
              </a:spcBef>
              <a:spcAft>
                <a:spcPts val="0"/>
              </a:spcAft>
              <a:buClr>
                <a:schemeClr val="accent1"/>
              </a:buClr>
              <a:buSzPct val="100000"/>
              <a:buFont typeface="Arial"/>
              <a:buChar char="•"/>
            </a:pPr>
            <a:r>
              <a:rPr lang="en-US" sz="2400"/>
              <a:t>Building appropriate scaffolding in the 9th and 10th grade for success in the DP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633283" y="1238390"/>
            <a:ext cx="9949117"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Advantages of two programs/two diplomas:</a:t>
            </a:r>
          </a:p>
        </p:txBody>
      </p:sp>
      <p:sp>
        <p:nvSpPr>
          <p:cNvPr id="180" name="Shape 180"/>
          <p:cNvSpPr txBox="1">
            <a:spLocks noGrp="1"/>
          </p:cNvSpPr>
          <p:nvPr>
            <p:ph type="body" idx="1"/>
          </p:nvPr>
        </p:nvSpPr>
        <p:spPr>
          <a:xfrm>
            <a:off x="1633283" y="2289483"/>
            <a:ext cx="9949117" cy="3901844"/>
          </a:xfrm>
          <a:prstGeom prst="rect">
            <a:avLst/>
          </a:prstGeom>
          <a:noFill/>
          <a:ln>
            <a:noFill/>
          </a:ln>
        </p:spPr>
        <p:txBody>
          <a:bodyPr lIns="0" tIns="0" rIns="0" bIns="0" anchor="t" anchorCtr="0">
            <a:noAutofit/>
          </a:bodyPr>
          <a:lstStyle/>
          <a:p>
            <a:pPr marL="216000" marR="0" lvl="0" indent="-209650" algn="l" rtl="0">
              <a:lnSpc>
                <a:spcPct val="90000"/>
              </a:lnSpc>
              <a:spcBef>
                <a:spcPts val="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Students benefit from richness of two curricula: International Baccalaureate and Ontario Secondary School Diploma</a:t>
            </a:r>
          </a:p>
          <a:p>
            <a:pPr marL="0" marR="0" lvl="0" indent="0" algn="l" rtl="0">
              <a:lnSpc>
                <a:spcPct val="90000"/>
              </a:lnSpc>
              <a:spcBef>
                <a:spcPts val="0"/>
              </a:spcBef>
              <a:spcAft>
                <a:spcPts val="0"/>
              </a:spcAft>
              <a:buNone/>
            </a:pPr>
            <a:endParaRPr sz="2000"/>
          </a:p>
          <a:p>
            <a:pPr marL="216000" marR="0" lvl="0" indent="-20965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Many shared philosophies and approaches to learning in IB and OSSD (e.g. ATL/Growing Success)</a:t>
            </a:r>
          </a:p>
          <a:p>
            <a:pPr marL="0" marR="0" lvl="0" indent="0" algn="l" rtl="0">
              <a:lnSpc>
                <a:spcPct val="90000"/>
              </a:lnSpc>
              <a:spcBef>
                <a:spcPts val="300"/>
              </a:spcBef>
              <a:spcAft>
                <a:spcPts val="0"/>
              </a:spcAft>
              <a:buNone/>
            </a:pPr>
            <a:endParaRPr sz="2000"/>
          </a:p>
          <a:p>
            <a:pPr marL="216000" marR="0" lvl="0" indent="-20965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Students apply to post-secondary institutions with two strong credentials; broadens their options around the world</a:t>
            </a:r>
          </a:p>
          <a:p>
            <a:pPr marL="0" marR="0" lvl="0" indent="0" algn="l" rtl="0">
              <a:lnSpc>
                <a:spcPct val="90000"/>
              </a:lnSpc>
              <a:spcBef>
                <a:spcPts val="300"/>
              </a:spcBef>
              <a:spcAft>
                <a:spcPts val="0"/>
              </a:spcAft>
              <a:buNone/>
            </a:pPr>
            <a:endParaRPr sz="2000"/>
          </a:p>
          <a:p>
            <a:pPr marL="216000" marR="0" lvl="0" indent="-209650" algn="l" rtl="0">
              <a:lnSpc>
                <a:spcPct val="90000"/>
              </a:lnSpc>
              <a:spcBef>
                <a:spcPts val="300"/>
              </a:spcBef>
              <a:spcAft>
                <a:spcPts val="0"/>
              </a:spcAft>
              <a:buClr>
                <a:schemeClr val="accent1"/>
              </a:buClr>
              <a:buSzPct val="100000"/>
              <a:buFont typeface="Arial"/>
              <a:buChar char="•"/>
            </a:pPr>
            <a:r>
              <a:rPr lang="en-US" sz="2000" b="0" i="0" u="none" strike="noStrike" cap="none">
                <a:solidFill>
                  <a:schemeClr val="dk1"/>
                </a:solidFill>
                <a:latin typeface="PT Sans"/>
                <a:ea typeface="PT Sans"/>
                <a:cs typeface="PT Sans"/>
                <a:sym typeface="PT Sans"/>
              </a:rPr>
              <a:t>IB stresses value of liberal arts education and international perspective; OSSD offers additional flexibility in terms of individual interests</a:t>
            </a:r>
          </a:p>
          <a:p>
            <a:pPr marL="0" marR="0" lvl="0" indent="0" algn="l" rtl="0">
              <a:lnSpc>
                <a:spcPct val="90000"/>
              </a:lnSpc>
              <a:spcBef>
                <a:spcPts val="300"/>
              </a:spcBef>
              <a:spcAft>
                <a:spcPts val="0"/>
              </a:spcAft>
              <a:buNone/>
            </a:pPr>
            <a:endParaRPr sz="2000"/>
          </a:p>
          <a:p>
            <a:pPr marL="216000" marR="0" lvl="0" indent="-216000" algn="l" rtl="0">
              <a:lnSpc>
                <a:spcPct val="90000"/>
              </a:lnSpc>
              <a:spcBef>
                <a:spcPts val="300"/>
              </a:spcBef>
              <a:buClr>
                <a:schemeClr val="accent1"/>
              </a:buClr>
              <a:buSzPct val="140000"/>
              <a:buFont typeface="Arial"/>
              <a:buNone/>
            </a:pPr>
            <a:endParaRPr sz="15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633275" y="1238394"/>
            <a:ext cx="9949200" cy="4716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Challenges of two programs/two diplomas:</a:t>
            </a:r>
          </a:p>
        </p:txBody>
      </p:sp>
      <p:sp>
        <p:nvSpPr>
          <p:cNvPr id="186" name="Shape 186"/>
          <p:cNvSpPr txBox="1">
            <a:spLocks noGrp="1"/>
          </p:cNvSpPr>
          <p:nvPr>
            <p:ph type="body" idx="1"/>
          </p:nvPr>
        </p:nvSpPr>
        <p:spPr>
          <a:xfrm>
            <a:off x="1633275" y="1905000"/>
            <a:ext cx="9949200" cy="4103400"/>
          </a:xfrm>
          <a:prstGeom prst="rect">
            <a:avLst/>
          </a:prstGeom>
          <a:noFill/>
          <a:ln>
            <a:noFill/>
          </a:ln>
        </p:spPr>
        <p:txBody>
          <a:bodyPr lIns="0" tIns="0" rIns="0" bIns="0" anchor="t" anchorCtr="0">
            <a:noAutofit/>
          </a:bodyPr>
          <a:lstStyle/>
          <a:p>
            <a:pPr marL="216000" marR="0" lvl="0" indent="-233779" algn="l" rtl="0">
              <a:lnSpc>
                <a:spcPct val="90000"/>
              </a:lnSpc>
              <a:spcBef>
                <a:spcPts val="0"/>
              </a:spcBef>
              <a:spcAft>
                <a:spcPts val="0"/>
              </a:spcAft>
              <a:buClr>
                <a:schemeClr val="accent1"/>
              </a:buClr>
              <a:buSzPct val="100000"/>
              <a:buFont typeface="Arial"/>
              <a:buChar char="•"/>
            </a:pPr>
            <a:r>
              <a:rPr lang="en-US" sz="2800" b="0" i="0" u="none" strike="noStrike" cap="none">
                <a:solidFill>
                  <a:schemeClr val="dk1"/>
                </a:solidFill>
                <a:latin typeface="PT Sans"/>
                <a:ea typeface="PT Sans"/>
                <a:cs typeface="PT Sans"/>
                <a:sym typeface="PT Sans"/>
              </a:rPr>
              <a:t>Answering to two “masters”—inspection by Ontario MoE and 5 year </a:t>
            </a:r>
            <a:r>
              <a:rPr lang="en-US" sz="2800"/>
              <a:t>self evaluations</a:t>
            </a:r>
            <a:r>
              <a:rPr lang="en-US" sz="2800" b="0" i="0" u="none" strike="noStrike" cap="none">
                <a:solidFill>
                  <a:schemeClr val="dk1"/>
                </a:solidFill>
                <a:latin typeface="PT Sans"/>
                <a:ea typeface="PT Sans"/>
                <a:cs typeface="PT Sans"/>
                <a:sym typeface="PT Sans"/>
              </a:rPr>
              <a:t> by IB</a:t>
            </a:r>
          </a:p>
          <a:p>
            <a:pPr marL="216000" marR="0" lvl="0" indent="-233779" algn="l" rtl="0">
              <a:lnSpc>
                <a:spcPct val="90000"/>
              </a:lnSpc>
              <a:spcBef>
                <a:spcPts val="300"/>
              </a:spcBef>
              <a:spcAft>
                <a:spcPts val="0"/>
              </a:spcAft>
              <a:buClr>
                <a:schemeClr val="accent1"/>
              </a:buClr>
              <a:buSzPct val="100000"/>
              <a:buFont typeface="Arial"/>
              <a:buChar char="•"/>
            </a:pPr>
            <a:r>
              <a:rPr lang="en-US" sz="2800" b="0" i="0" u="none" strike="noStrike" cap="none">
                <a:solidFill>
                  <a:schemeClr val="dk1"/>
                </a:solidFill>
                <a:latin typeface="PT Sans"/>
                <a:ea typeface="PT Sans"/>
                <a:cs typeface="PT Sans"/>
                <a:sym typeface="PT Sans"/>
              </a:rPr>
              <a:t>Students have to meet requirements of two programs rather than one</a:t>
            </a:r>
          </a:p>
          <a:p>
            <a:pPr marL="216000" marR="0" lvl="0" indent="-233779" algn="l" rtl="0">
              <a:lnSpc>
                <a:spcPct val="90000"/>
              </a:lnSpc>
              <a:spcBef>
                <a:spcPts val="300"/>
              </a:spcBef>
              <a:spcAft>
                <a:spcPts val="0"/>
              </a:spcAft>
              <a:buClr>
                <a:schemeClr val="accent1"/>
              </a:buClr>
              <a:buSzPct val="100000"/>
              <a:buFont typeface="Arial"/>
              <a:buChar char="•"/>
            </a:pPr>
            <a:r>
              <a:rPr lang="en-US" sz="2800" b="0" i="0" u="none" strike="noStrike" cap="none">
                <a:solidFill>
                  <a:schemeClr val="dk1"/>
                </a:solidFill>
                <a:latin typeface="PT Sans"/>
                <a:ea typeface="PT Sans"/>
                <a:cs typeface="PT Sans"/>
                <a:sym typeface="PT Sans"/>
              </a:rPr>
              <a:t>Meshing of one year (or semestered) Ontario credits with two-year courses in IB; matching Ontario credits with IB diploma program</a:t>
            </a:r>
          </a:p>
          <a:p>
            <a:pPr marL="216000" marR="0" lvl="0" indent="-233779" algn="l" rtl="0">
              <a:lnSpc>
                <a:spcPct val="90000"/>
              </a:lnSpc>
              <a:spcBef>
                <a:spcPts val="300"/>
              </a:spcBef>
              <a:spcAft>
                <a:spcPts val="0"/>
              </a:spcAft>
              <a:buClr>
                <a:schemeClr val="accent1"/>
              </a:buClr>
              <a:buSzPct val="100000"/>
              <a:buFont typeface="Arial"/>
              <a:buChar char="•"/>
            </a:pPr>
            <a:r>
              <a:rPr lang="en-US" sz="2800" b="0" i="0" u="none" strike="noStrike" cap="none">
                <a:solidFill>
                  <a:schemeClr val="dk1"/>
                </a:solidFill>
                <a:latin typeface="PT Sans"/>
                <a:ea typeface="PT Sans"/>
                <a:cs typeface="PT Sans"/>
                <a:sym typeface="PT Sans"/>
              </a:rPr>
              <a:t>Timetabling to meet hour requirements for MoE and IB</a:t>
            </a:r>
          </a:p>
          <a:p>
            <a:pPr marL="216000" marR="0" lvl="0" indent="-233779" algn="l" rtl="0">
              <a:lnSpc>
                <a:spcPct val="90000"/>
              </a:lnSpc>
              <a:spcBef>
                <a:spcPts val="300"/>
              </a:spcBef>
              <a:spcAft>
                <a:spcPts val="0"/>
              </a:spcAft>
              <a:buClr>
                <a:schemeClr val="accent1"/>
              </a:buClr>
              <a:buSzPct val="100000"/>
              <a:buFont typeface="Arial"/>
              <a:buChar char="•"/>
            </a:pPr>
            <a:r>
              <a:rPr lang="en-US" sz="2800" b="0" i="0" u="none" strike="noStrike" cap="none">
                <a:solidFill>
                  <a:schemeClr val="dk1"/>
                </a:solidFill>
                <a:latin typeface="PT Sans"/>
                <a:ea typeface="PT Sans"/>
                <a:cs typeface="PT Sans"/>
                <a:sym typeface="PT Sans"/>
              </a:rPr>
              <a:t>Timetabling to accommodate IB core (TOK and EE)</a:t>
            </a:r>
          </a:p>
          <a:p>
            <a:pPr marL="216000" marR="0" lvl="0" indent="-216000" algn="l" rtl="0">
              <a:lnSpc>
                <a:spcPct val="90000"/>
              </a:lnSpc>
              <a:spcBef>
                <a:spcPts val="300"/>
              </a:spcBef>
              <a:buClr>
                <a:schemeClr val="accent1"/>
              </a:buClr>
              <a:buSzPct val="140000"/>
              <a:buFont typeface="Arial"/>
              <a:buNone/>
            </a:pPr>
            <a:endParaRPr sz="18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633275" y="1238394"/>
            <a:ext cx="9949200" cy="4716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2700" b="1" i="0" u="none" strike="noStrike" cap="none">
                <a:solidFill>
                  <a:srgbClr val="1AB7EA"/>
                </a:solidFill>
                <a:latin typeface="PT Sans"/>
                <a:ea typeface="PT Sans"/>
                <a:cs typeface="PT Sans"/>
                <a:sym typeface="PT Sans"/>
              </a:rPr>
              <a:t>Challenges of two programs/two diplomas (con</a:t>
            </a:r>
            <a:r>
              <a:rPr lang="en-US"/>
              <a:t>’t)</a:t>
            </a:r>
            <a:r>
              <a:rPr lang="en-US" sz="2700" b="1" i="0" u="none" strike="noStrike" cap="none">
                <a:solidFill>
                  <a:srgbClr val="1AB7EA"/>
                </a:solidFill>
                <a:latin typeface="PT Sans"/>
                <a:ea typeface="PT Sans"/>
                <a:cs typeface="PT Sans"/>
                <a:sym typeface="PT Sans"/>
              </a:rPr>
              <a:t>:</a:t>
            </a:r>
          </a:p>
        </p:txBody>
      </p:sp>
      <p:sp>
        <p:nvSpPr>
          <p:cNvPr id="192" name="Shape 192"/>
          <p:cNvSpPr txBox="1">
            <a:spLocks noGrp="1"/>
          </p:cNvSpPr>
          <p:nvPr>
            <p:ph type="body" idx="1"/>
          </p:nvPr>
        </p:nvSpPr>
        <p:spPr>
          <a:xfrm>
            <a:off x="1633275" y="1905000"/>
            <a:ext cx="9949200" cy="4103400"/>
          </a:xfrm>
          <a:prstGeom prst="rect">
            <a:avLst/>
          </a:prstGeom>
          <a:noFill/>
          <a:ln>
            <a:noFill/>
          </a:ln>
        </p:spPr>
        <p:txBody>
          <a:bodyPr lIns="0" tIns="0" rIns="0" bIns="0" anchor="t" anchorCtr="0">
            <a:noAutofit/>
          </a:bodyPr>
          <a:lstStyle/>
          <a:p>
            <a:pPr marL="216000" marR="0" lvl="0" indent="-221080" algn="l" rtl="0">
              <a:lnSpc>
                <a:spcPct val="90000"/>
              </a:lnSpc>
              <a:spcBef>
                <a:spcPts val="300"/>
              </a:spcBef>
              <a:spcAft>
                <a:spcPts val="0"/>
              </a:spcAft>
              <a:buClr>
                <a:schemeClr val="accent1"/>
              </a:buClr>
              <a:buSzPct val="100000"/>
              <a:buFont typeface="Arial"/>
              <a:buChar char="•"/>
            </a:pPr>
            <a:r>
              <a:rPr lang="en-US" sz="2600" b="0" i="0" u="none" strike="noStrike" cap="none">
                <a:solidFill>
                  <a:schemeClr val="dk1"/>
                </a:solidFill>
                <a:latin typeface="PT Sans"/>
                <a:ea typeface="PT Sans"/>
                <a:cs typeface="PT Sans"/>
                <a:sym typeface="PT Sans"/>
              </a:rPr>
              <a:t>Different measurements of achievement (4 level MoE percentage grades vs. 1-7 IB scale); had to establish table of equivalence</a:t>
            </a:r>
          </a:p>
          <a:p>
            <a:pPr marL="216000" marR="0" lvl="0" indent="-221080" algn="l" rtl="0">
              <a:lnSpc>
                <a:spcPct val="90000"/>
              </a:lnSpc>
              <a:spcBef>
                <a:spcPts val="300"/>
              </a:spcBef>
              <a:spcAft>
                <a:spcPts val="0"/>
              </a:spcAft>
              <a:buClr>
                <a:schemeClr val="accent1"/>
              </a:buClr>
              <a:buSzPct val="100000"/>
              <a:buFont typeface="Arial"/>
              <a:buChar char="•"/>
            </a:pPr>
            <a:r>
              <a:rPr lang="en-US" sz="2600" b="0" i="0" u="none" strike="noStrike" cap="none">
                <a:solidFill>
                  <a:schemeClr val="dk1"/>
                </a:solidFill>
                <a:latin typeface="PT Sans"/>
                <a:ea typeface="PT Sans"/>
                <a:cs typeface="PT Sans"/>
                <a:sym typeface="PT Sans"/>
              </a:rPr>
              <a:t>Six IB diploma subjects over final two years of high school does not allow for as much ele</a:t>
            </a:r>
            <a:r>
              <a:rPr lang="en-US" sz="2600"/>
              <a:t>ctive </a:t>
            </a:r>
            <a:r>
              <a:rPr lang="en-US" sz="2600" b="0" i="0" u="none" strike="noStrike" cap="none">
                <a:solidFill>
                  <a:schemeClr val="dk1"/>
                </a:solidFill>
                <a:latin typeface="PT Sans"/>
                <a:ea typeface="PT Sans"/>
                <a:cs typeface="PT Sans"/>
                <a:sym typeface="PT Sans"/>
              </a:rPr>
              <a:t>choice as does OSSD</a:t>
            </a:r>
          </a:p>
          <a:p>
            <a:pPr marL="216000" marR="0" lvl="0" indent="-221080" algn="l" rtl="0">
              <a:lnSpc>
                <a:spcPct val="90000"/>
              </a:lnSpc>
              <a:spcBef>
                <a:spcPts val="300"/>
              </a:spcBef>
              <a:spcAft>
                <a:spcPts val="0"/>
              </a:spcAft>
              <a:buClr>
                <a:schemeClr val="accent1"/>
              </a:buClr>
              <a:buSzPct val="100000"/>
              <a:buFont typeface="Arial"/>
              <a:buChar char="•"/>
            </a:pPr>
            <a:r>
              <a:rPr lang="en-US" sz="2600" b="0" i="0" u="none" strike="noStrike" cap="none">
                <a:solidFill>
                  <a:schemeClr val="dk1"/>
                </a:solidFill>
                <a:latin typeface="PT Sans"/>
                <a:ea typeface="PT Sans"/>
                <a:cs typeface="PT Sans"/>
                <a:sym typeface="PT Sans"/>
              </a:rPr>
              <a:t>Discrepancies in IB conditions and OSSD requirements at many Canadian and UK universities; sense of resentment that often OSSD requirements are less onerous</a:t>
            </a:r>
          </a:p>
          <a:p>
            <a:pPr marL="216000" marR="0" lvl="0" indent="-221080" algn="l" rtl="0">
              <a:lnSpc>
                <a:spcPct val="90000"/>
              </a:lnSpc>
              <a:spcBef>
                <a:spcPts val="300"/>
              </a:spcBef>
              <a:spcAft>
                <a:spcPts val="0"/>
              </a:spcAft>
              <a:buClr>
                <a:schemeClr val="accent1"/>
              </a:buClr>
              <a:buSzPct val="100000"/>
              <a:buFont typeface="Arial"/>
              <a:buChar char="•"/>
            </a:pPr>
            <a:r>
              <a:rPr lang="en-US" sz="2600" b="0" i="0" u="none" strike="noStrike" cap="none">
                <a:solidFill>
                  <a:schemeClr val="dk1"/>
                </a:solidFill>
                <a:latin typeface="PT Sans"/>
                <a:ea typeface="PT Sans"/>
                <a:cs typeface="PT Sans"/>
                <a:sym typeface="PT Sans"/>
              </a:rPr>
              <a:t>Perception among families that IB is much more challenging than OSSD and not worth the extra effort (especially an issue at schools that offer both IB diploma and OSSD alternative)</a:t>
            </a:r>
          </a:p>
          <a:p>
            <a:pPr marL="216000" marR="0" lvl="0" indent="-216000" algn="l" rtl="0">
              <a:lnSpc>
                <a:spcPct val="90000"/>
              </a:lnSpc>
              <a:spcBef>
                <a:spcPts val="300"/>
              </a:spcBef>
              <a:buClr>
                <a:schemeClr val="accent1"/>
              </a:buClr>
              <a:buSzPct val="140000"/>
              <a:buFont typeface="Arial"/>
              <a:buNone/>
            </a:pPr>
            <a:endParaRPr sz="18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2209800" y="2785052"/>
            <a:ext cx="7772400" cy="1831975"/>
          </a:xfrm>
          <a:prstGeom prst="rect">
            <a:avLst/>
          </a:prstGeom>
          <a:noFill/>
          <a:ln>
            <a:noFill/>
          </a:ln>
        </p:spPr>
        <p:txBody>
          <a:bodyPr lIns="0" tIns="0" rIns="0" bIns="0" anchor="t" anchorCtr="0">
            <a:noAutofit/>
          </a:bodyPr>
          <a:lstStyle/>
          <a:p>
            <a:pPr marL="0" marR="0" lvl="0" indent="0" algn="ctr" rtl="0">
              <a:lnSpc>
                <a:spcPct val="90000"/>
              </a:lnSpc>
              <a:spcBef>
                <a:spcPts val="0"/>
              </a:spcBef>
              <a:buClr>
                <a:srgbClr val="1AB7EA"/>
              </a:buClr>
              <a:buSzPct val="25000"/>
              <a:buFont typeface="PT Sans"/>
              <a:buNone/>
            </a:pPr>
            <a:r>
              <a:rPr lang="en-US" sz="3200" b="1" i="0" u="none" strike="noStrike" cap="none">
                <a:solidFill>
                  <a:srgbClr val="1AB7EA"/>
                </a:solidFill>
                <a:latin typeface="PT Sans"/>
                <a:ea typeface="PT Sans"/>
                <a:cs typeface="PT Sans"/>
                <a:sym typeface="PT Sans"/>
              </a:rPr>
              <a:t>Strategies for addressing challenges: Role of IBSO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633275" y="1238394"/>
            <a:ext cx="9949200" cy="4716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a:t>Role of IB Schools of Ontario</a:t>
            </a:r>
          </a:p>
        </p:txBody>
      </p:sp>
      <p:sp>
        <p:nvSpPr>
          <p:cNvPr id="203" name="Shape 203"/>
          <p:cNvSpPr txBox="1">
            <a:spLocks noGrp="1"/>
          </p:cNvSpPr>
          <p:nvPr>
            <p:ph type="body" idx="1"/>
          </p:nvPr>
        </p:nvSpPr>
        <p:spPr>
          <a:xfrm>
            <a:off x="1633275" y="1905000"/>
            <a:ext cx="9949200" cy="4103400"/>
          </a:xfrm>
          <a:prstGeom prst="rect">
            <a:avLst/>
          </a:prstGeom>
          <a:noFill/>
          <a:ln>
            <a:noFill/>
          </a:ln>
        </p:spPr>
        <p:txBody>
          <a:bodyPr lIns="0" tIns="0" rIns="0" bIns="0" anchor="t" anchorCtr="0">
            <a:noAutofit/>
          </a:bodyPr>
          <a:lstStyle/>
          <a:p>
            <a:pPr marL="216000" marR="0" lvl="0" indent="-163930" algn="l" rtl="0">
              <a:lnSpc>
                <a:spcPct val="90000"/>
              </a:lnSpc>
              <a:spcBef>
                <a:spcPts val="0"/>
              </a:spcBef>
              <a:spcAft>
                <a:spcPts val="0"/>
              </a:spcAft>
              <a:buClr>
                <a:schemeClr val="accent1"/>
              </a:buClr>
              <a:buSzPct val="100000"/>
              <a:buFont typeface="Arial"/>
              <a:buChar char="•"/>
            </a:pPr>
            <a:r>
              <a:rPr lang="en-US" sz="1700"/>
              <a:t>IBSO is the local association for IB schools in the province</a:t>
            </a:r>
          </a:p>
          <a:p>
            <a:pPr marL="216000" marR="0" lvl="0" indent="-163930" algn="l" rtl="0">
              <a:lnSpc>
                <a:spcPct val="90000"/>
              </a:lnSpc>
              <a:spcBef>
                <a:spcPts val="300"/>
              </a:spcBef>
              <a:spcAft>
                <a:spcPts val="0"/>
              </a:spcAft>
              <a:buClr>
                <a:schemeClr val="accent1"/>
              </a:buClr>
              <a:buSzPct val="100000"/>
              <a:buFont typeface="Arial"/>
              <a:buChar char="•"/>
            </a:pPr>
            <a:r>
              <a:rPr lang="en-US" sz="1700"/>
              <a:t>One of the goals of IBSO is to come together with schools to develop documents of best practice while understanding that each school has a unique set of circumstances</a:t>
            </a:r>
          </a:p>
          <a:p>
            <a:pPr marL="216000" marR="0" lvl="0" indent="-163930" algn="l" rtl="0">
              <a:lnSpc>
                <a:spcPct val="90000"/>
              </a:lnSpc>
              <a:spcBef>
                <a:spcPts val="300"/>
              </a:spcBef>
              <a:spcAft>
                <a:spcPts val="0"/>
              </a:spcAft>
              <a:buClr>
                <a:schemeClr val="accent1"/>
              </a:buClr>
              <a:buSzPct val="100000"/>
              <a:buFont typeface="Arial"/>
              <a:buChar char="•"/>
            </a:pPr>
            <a:r>
              <a:rPr lang="en-US" sz="1700"/>
              <a:t>IBSO liaises with universities on behalf of membership</a:t>
            </a:r>
          </a:p>
          <a:p>
            <a:pPr marL="216000" marR="0" lvl="0" indent="-163930" algn="l" rtl="0">
              <a:lnSpc>
                <a:spcPct val="90000"/>
              </a:lnSpc>
              <a:spcBef>
                <a:spcPts val="300"/>
              </a:spcBef>
              <a:spcAft>
                <a:spcPts val="0"/>
              </a:spcAft>
              <a:buClr>
                <a:schemeClr val="accent1"/>
              </a:buClr>
              <a:buSzPct val="100000"/>
              <a:buFont typeface="Arial"/>
              <a:buChar char="•"/>
            </a:pPr>
            <a:r>
              <a:rPr lang="en-US" sz="1700"/>
              <a:t>IBSO formulates the Table of Equivalence which is applied across all IB Diploma schools with an investigation to come about its use in MYP</a:t>
            </a:r>
          </a:p>
          <a:p>
            <a:pPr marL="0" marR="0" lvl="0" indent="0" algn="l" rtl="0">
              <a:lnSpc>
                <a:spcPct val="90000"/>
              </a:lnSpc>
              <a:spcBef>
                <a:spcPts val="300"/>
              </a:spcBef>
              <a:spcAft>
                <a:spcPts val="0"/>
              </a:spcAft>
              <a:buNone/>
            </a:pPr>
            <a:endParaRPr sz="1700"/>
          </a:p>
          <a:p>
            <a:pPr marL="216000" marR="0" lvl="0" indent="-163930" algn="ctr" rtl="0">
              <a:lnSpc>
                <a:spcPct val="90000"/>
              </a:lnSpc>
              <a:spcBef>
                <a:spcPts val="300"/>
              </a:spcBef>
              <a:spcAft>
                <a:spcPts val="0"/>
              </a:spcAft>
              <a:buClr>
                <a:schemeClr val="accent1"/>
              </a:buClr>
              <a:buSzPct val="100000"/>
              <a:buFont typeface="Arial"/>
              <a:buChar char="•"/>
            </a:pPr>
            <a:r>
              <a:rPr lang="en-US" sz="1700"/>
              <a:t>7 = 97–100 </a:t>
            </a:r>
          </a:p>
          <a:p>
            <a:pPr marL="216000" marR="0" lvl="0" indent="-163930" algn="ctr" rtl="0">
              <a:lnSpc>
                <a:spcPct val="90000"/>
              </a:lnSpc>
              <a:spcBef>
                <a:spcPts val="300"/>
              </a:spcBef>
              <a:spcAft>
                <a:spcPts val="0"/>
              </a:spcAft>
              <a:buClr>
                <a:schemeClr val="accent1"/>
              </a:buClr>
              <a:buSzPct val="100000"/>
              <a:buFont typeface="Arial"/>
              <a:buChar char="•"/>
            </a:pPr>
            <a:r>
              <a:rPr lang="en-US" sz="1700"/>
              <a:t>6 = 93–96 </a:t>
            </a:r>
          </a:p>
          <a:p>
            <a:pPr marL="216000" marR="0" lvl="0" indent="-163930" algn="ctr" rtl="0">
              <a:lnSpc>
                <a:spcPct val="90000"/>
              </a:lnSpc>
              <a:spcBef>
                <a:spcPts val="300"/>
              </a:spcBef>
              <a:spcAft>
                <a:spcPts val="0"/>
              </a:spcAft>
              <a:buClr>
                <a:schemeClr val="accent1"/>
              </a:buClr>
              <a:buSzPct val="100000"/>
              <a:buFont typeface="Arial"/>
              <a:buChar char="•"/>
            </a:pPr>
            <a:r>
              <a:rPr lang="en-US" sz="1700"/>
              <a:t>5 = 84–92 </a:t>
            </a:r>
          </a:p>
          <a:p>
            <a:pPr marL="216000" marR="0" lvl="0" indent="-163930" algn="ctr" rtl="0">
              <a:lnSpc>
                <a:spcPct val="90000"/>
              </a:lnSpc>
              <a:spcBef>
                <a:spcPts val="300"/>
              </a:spcBef>
              <a:spcAft>
                <a:spcPts val="0"/>
              </a:spcAft>
              <a:buClr>
                <a:schemeClr val="accent1"/>
              </a:buClr>
              <a:buSzPct val="100000"/>
              <a:buFont typeface="Arial"/>
              <a:buChar char="•"/>
            </a:pPr>
            <a:r>
              <a:rPr lang="en-US" sz="1700"/>
              <a:t>4 = 72–83 </a:t>
            </a:r>
          </a:p>
          <a:p>
            <a:pPr marL="216000" marR="0" lvl="0" indent="-163930" algn="ctr" rtl="0">
              <a:lnSpc>
                <a:spcPct val="90000"/>
              </a:lnSpc>
              <a:spcBef>
                <a:spcPts val="300"/>
              </a:spcBef>
              <a:spcAft>
                <a:spcPts val="0"/>
              </a:spcAft>
              <a:buClr>
                <a:schemeClr val="accent1"/>
              </a:buClr>
              <a:buSzPct val="100000"/>
              <a:buFont typeface="Arial"/>
              <a:buChar char="•"/>
            </a:pPr>
            <a:r>
              <a:rPr lang="en-US" sz="1700"/>
              <a:t>3 = 61–71 </a:t>
            </a:r>
          </a:p>
          <a:p>
            <a:pPr marL="216000" marR="0" lvl="0" indent="-163930" algn="ctr" rtl="0">
              <a:lnSpc>
                <a:spcPct val="90000"/>
              </a:lnSpc>
              <a:spcBef>
                <a:spcPts val="300"/>
              </a:spcBef>
              <a:spcAft>
                <a:spcPts val="0"/>
              </a:spcAft>
              <a:buClr>
                <a:schemeClr val="accent1"/>
              </a:buClr>
              <a:buSzPct val="100000"/>
              <a:buFont typeface="Arial"/>
              <a:buChar char="•"/>
            </a:pPr>
            <a:r>
              <a:rPr lang="en-US" sz="1700"/>
              <a:t>2 = 50–60 </a:t>
            </a:r>
          </a:p>
          <a:p>
            <a:pPr marL="216000" marR="0" lvl="0" indent="-163930" algn="ctr" rtl="0">
              <a:lnSpc>
                <a:spcPct val="90000"/>
              </a:lnSpc>
              <a:spcBef>
                <a:spcPts val="300"/>
              </a:spcBef>
              <a:spcAft>
                <a:spcPts val="0"/>
              </a:spcAft>
              <a:buClr>
                <a:schemeClr val="accent1"/>
              </a:buClr>
              <a:buSzPct val="100000"/>
              <a:buFont typeface="Arial"/>
              <a:buChar char="•"/>
            </a:pPr>
            <a:r>
              <a:rPr lang="en-US" sz="1700"/>
              <a:t>1 = Failing Grade </a:t>
            </a:r>
          </a:p>
          <a:p>
            <a:pPr marL="216000" marR="0" lvl="0" indent="-216000" algn="l" rtl="0">
              <a:lnSpc>
                <a:spcPct val="90000"/>
              </a:lnSpc>
              <a:spcBef>
                <a:spcPts val="300"/>
              </a:spcBef>
              <a:buClr>
                <a:schemeClr val="accent1"/>
              </a:buClr>
              <a:buSzPct val="140000"/>
              <a:buFont typeface="Arial"/>
              <a:buNone/>
            </a:pPr>
            <a:endParaRPr sz="180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2209800" y="2785052"/>
            <a:ext cx="7772400" cy="1831975"/>
          </a:xfrm>
          <a:prstGeom prst="rect">
            <a:avLst/>
          </a:prstGeom>
          <a:noFill/>
          <a:ln>
            <a:noFill/>
          </a:ln>
        </p:spPr>
        <p:txBody>
          <a:bodyPr lIns="0" tIns="0" rIns="0" bIns="0" anchor="t" anchorCtr="0">
            <a:noAutofit/>
          </a:bodyPr>
          <a:lstStyle/>
          <a:p>
            <a:pPr marL="0" marR="0" lvl="0" indent="0" algn="ctr" rtl="0">
              <a:lnSpc>
                <a:spcPct val="90000"/>
              </a:lnSpc>
              <a:spcBef>
                <a:spcPts val="0"/>
              </a:spcBef>
              <a:buClr>
                <a:srgbClr val="1AB7EA"/>
              </a:buClr>
              <a:buSzPct val="25000"/>
              <a:buFont typeface="PT Sans"/>
              <a:buNone/>
            </a:pPr>
            <a:r>
              <a:rPr lang="en-US" sz="3200" b="1" i="0" u="none" strike="noStrike" cap="none">
                <a:solidFill>
                  <a:srgbClr val="1AB7EA"/>
                </a:solidFill>
                <a:latin typeface="PT Sans"/>
                <a:ea typeface="PT Sans"/>
                <a:cs typeface="PT Sans"/>
                <a:sym typeface="PT Sans"/>
              </a:rPr>
              <a:t>Strategies for addressing challenges: Models at different schools</a:t>
            </a:r>
          </a:p>
        </p:txBody>
      </p:sp>
      <p:sp>
        <p:nvSpPr>
          <p:cNvPr id="209" name="Shape 209"/>
          <p:cNvSpPr txBox="1">
            <a:spLocks noGrp="1"/>
          </p:cNvSpPr>
          <p:nvPr>
            <p:ph type="subTitle" idx="1"/>
          </p:nvPr>
        </p:nvSpPr>
        <p:spPr>
          <a:xfrm>
            <a:off x="2895600" y="4343400"/>
            <a:ext cx="6400799" cy="1295400"/>
          </a:xfrm>
          <a:prstGeom prst="rect">
            <a:avLst/>
          </a:prstGeom>
          <a:noFill/>
          <a:ln>
            <a:noFill/>
          </a:ln>
        </p:spPr>
        <p:txBody>
          <a:bodyPr lIns="0" tIns="0" rIns="0" bIns="0" anchor="b" anchorCtr="0">
            <a:noAutofit/>
          </a:bodyPr>
          <a:lstStyle/>
          <a:p>
            <a:pPr marL="0" marR="0" lvl="0" indent="0" algn="ctr" rtl="0">
              <a:lnSpc>
                <a:spcPct val="90000"/>
              </a:lnSpc>
              <a:spcBef>
                <a:spcPts val="0"/>
              </a:spcBef>
              <a:buClr>
                <a:schemeClr val="accent1"/>
              </a:buClr>
              <a:buSzPct val="25000"/>
              <a:buFont typeface="Arial"/>
              <a:buNone/>
            </a:pPr>
            <a:endParaRPr sz="1350" b="0" i="0" u="none" strike="noStrike" cap="none">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ersion 3_2011">
  <a:themeElements>
    <a:clrScheme name="Custom Depaul">
      <a:dk1>
        <a:srgbClr val="000000"/>
      </a:dk1>
      <a:lt1>
        <a:srgbClr val="FFFFFF"/>
      </a:lt1>
      <a:dk2>
        <a:srgbClr val="1F497D"/>
      </a:dk2>
      <a:lt2>
        <a:srgbClr val="EEECE1"/>
      </a:lt2>
      <a:accent1>
        <a:srgbClr val="416A9C"/>
      </a:accent1>
      <a:accent2>
        <a:srgbClr val="C0962B"/>
      </a:accent2>
      <a:accent3>
        <a:srgbClr val="BB1F2E"/>
      </a:accent3>
      <a:accent4>
        <a:srgbClr val="3478A2"/>
      </a:accent4>
      <a:accent5>
        <a:srgbClr val="C6C225"/>
      </a:accent5>
      <a:accent6>
        <a:srgbClr val="F79646"/>
      </a:accent6>
      <a:hlink>
        <a:srgbClr val="85D2DD"/>
      </a:hlink>
      <a:folHlink>
        <a:srgbClr val="5C27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BA_2014_EN_Basis">
  <a:themeElements>
    <a:clrScheme name="IBA_Color">
      <a:dk1>
        <a:srgbClr val="004B8D"/>
      </a:dk1>
      <a:lt1>
        <a:srgbClr val="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1755</Words>
  <Application>Microsoft Office PowerPoint</Application>
  <PresentationFormat>Widescreen</PresentationFormat>
  <Paragraphs>199</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Calibri</vt:lpstr>
      <vt:lpstr>Verdana</vt:lpstr>
      <vt:lpstr>Corben</vt:lpstr>
      <vt:lpstr>Merriweather Sans</vt:lpstr>
      <vt:lpstr>PT Sans</vt:lpstr>
      <vt:lpstr>Arial</vt:lpstr>
      <vt:lpstr>Helvetica Neue</vt:lpstr>
      <vt:lpstr>Version 3_2011</vt:lpstr>
      <vt:lpstr>IBA_2014_EN_Basis</vt:lpstr>
      <vt:lpstr>PowerPoint Presentation</vt:lpstr>
      <vt:lpstr>Juggling the IB and the OSSD</vt:lpstr>
      <vt:lpstr>Session Panelists</vt:lpstr>
      <vt:lpstr>Advantages of two programs/two diplomas:</vt:lpstr>
      <vt:lpstr>Challenges of two programs/two diplomas:</vt:lpstr>
      <vt:lpstr>Challenges of two programs/two diplomas (con’t):</vt:lpstr>
      <vt:lpstr>Strategies for addressing challenges: Role of IBSO</vt:lpstr>
      <vt:lpstr>Role of IB Schools of Ontario</vt:lpstr>
      <vt:lpstr>Strategies for addressing challenges: Models at different schools</vt:lpstr>
      <vt:lpstr>Upper Canada College</vt:lpstr>
      <vt:lpstr>School Profile:</vt:lpstr>
      <vt:lpstr>Nature of the Academic Program:</vt:lpstr>
      <vt:lpstr>PowerPoint Presentation</vt:lpstr>
      <vt:lpstr>Reporting</vt:lpstr>
      <vt:lpstr>Biggest Challenges and Solutions at UCC</vt:lpstr>
      <vt:lpstr>Weston Collegiate Institute</vt:lpstr>
      <vt:lpstr>School Profile</vt:lpstr>
      <vt:lpstr>School Profile</vt:lpstr>
      <vt:lpstr>School Profile</vt:lpstr>
      <vt:lpstr>PowerPoint Presentation</vt:lpstr>
      <vt:lpstr>Juggling the IB and OSSD</vt:lpstr>
      <vt:lpstr>Ridley College</vt:lpstr>
      <vt:lpstr>School Profile</vt:lpstr>
      <vt:lpstr>Nature of the Academic Program</vt:lpstr>
      <vt:lpstr>Nature of the Academic Program:  </vt:lpstr>
      <vt:lpstr>PowerPoint Presentation</vt:lpstr>
      <vt:lpstr>Reporting </vt:lpstr>
      <vt:lpstr>Biggest Challenges and Solutions at Ridley College</vt:lpstr>
      <vt:lpstr>Biggest Challenges and Solutions at Ridley College</vt:lpstr>
      <vt:lpstr>Colonel By Secondary School</vt:lpstr>
      <vt:lpstr>School Profile</vt:lpstr>
      <vt:lpstr>Offerings</vt:lpstr>
      <vt:lpstr>Challenges, Opportunities, and Success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Rachelle Bernadel</dc:creator>
  <cp:lastModifiedBy>Rachelle Bernadel</cp:lastModifiedBy>
  <cp:revision>1</cp:revision>
  <dcterms:modified xsi:type="dcterms:W3CDTF">2016-07-17T14:19:16Z</dcterms:modified>
</cp:coreProperties>
</file>